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714" r:id="rId3"/>
  </p:sldMasterIdLst>
  <p:notesMasterIdLst>
    <p:notesMasterId r:id="rId22"/>
  </p:notesMasterIdLst>
  <p:sldIdLst>
    <p:sldId id="256" r:id="rId4"/>
    <p:sldId id="257" r:id="rId5"/>
    <p:sldId id="258" r:id="rId6"/>
    <p:sldId id="274" r:id="rId7"/>
    <p:sldId id="259" r:id="rId8"/>
    <p:sldId id="260" r:id="rId9"/>
    <p:sldId id="261" r:id="rId10"/>
    <p:sldId id="267" r:id="rId11"/>
    <p:sldId id="272" r:id="rId12"/>
    <p:sldId id="264" r:id="rId13"/>
    <p:sldId id="265" r:id="rId14"/>
    <p:sldId id="277" r:id="rId15"/>
    <p:sldId id="273" r:id="rId16"/>
    <p:sldId id="266" r:id="rId17"/>
    <p:sldId id="268" r:id="rId18"/>
    <p:sldId id="269" r:id="rId19"/>
    <p:sldId id="275" r:id="rId20"/>
    <p:sldId id="271" r:id="rId21"/>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A6192"/>
    <a:srgbClr val="0C72AA"/>
    <a:srgbClr val="0987CD"/>
    <a:srgbClr val="027FD4"/>
    <a:srgbClr val="19A1FD"/>
    <a:srgbClr val="006CCE"/>
    <a:srgbClr val="02B9CC"/>
    <a:srgbClr val="0089C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00" autoAdjust="0"/>
  </p:normalViewPr>
  <p:slideViewPr>
    <p:cSldViewPr>
      <p:cViewPr varScale="1">
        <p:scale>
          <a:sx n="73" d="100"/>
          <a:sy n="73" d="100"/>
        </p:scale>
        <p:origin x="-111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FD85DE-5E0D-4FEB-A8B0-50902548EBA9}" type="datetimeFigureOut">
              <a:rPr lang="nl-NL" smtClean="0"/>
              <a:pPr/>
              <a:t>24-1-2014</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724854-5707-42D7-BBD0-87E449034758}" type="slidenum">
              <a:rPr lang="nl-NL" smtClean="0"/>
              <a:pPr/>
              <a:t>‹nr.›</a:t>
            </a:fld>
            <a:endParaRPr lang="nl-NL"/>
          </a:p>
        </p:txBody>
      </p:sp>
    </p:spTree>
    <p:extLst>
      <p:ext uri="{BB962C8B-B14F-4D97-AF65-F5344CB8AC3E}">
        <p14:creationId xmlns:p14="http://schemas.microsoft.com/office/powerpoint/2010/main" xmlns="" val="2288406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D724854-5707-42D7-BBD0-87E449034758}" type="slidenum">
              <a:rPr lang="nl-NL" smtClean="0"/>
              <a:pPr/>
              <a:t>10</a:t>
            </a:fld>
            <a:endParaRPr lang="nl-NL"/>
          </a:p>
        </p:txBody>
      </p:sp>
    </p:spTree>
    <p:extLst>
      <p:ext uri="{BB962C8B-B14F-4D97-AF65-F5344CB8AC3E}">
        <p14:creationId xmlns:p14="http://schemas.microsoft.com/office/powerpoint/2010/main" xmlns="" val="39630563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838200" y="3187700"/>
            <a:ext cx="6172200" cy="850900"/>
          </a:xfrm>
        </p:spPr>
        <p:txBody>
          <a:bodyPr/>
          <a:lstStyle>
            <a:lvl1pPr>
              <a:defRPr sz="4400"/>
            </a:lvl1pPr>
          </a:lstStyle>
          <a:p>
            <a:pPr lvl="0"/>
            <a:r>
              <a:rPr lang="nl-NL" noProof="0" smtClean="0"/>
              <a:t>Klik om de stijl te bewerken</a:t>
            </a:r>
          </a:p>
        </p:txBody>
      </p:sp>
      <p:sp>
        <p:nvSpPr>
          <p:cNvPr id="7171" name="Rectangle 3"/>
          <p:cNvSpPr>
            <a:spLocks noGrp="1" noChangeArrowheads="1"/>
          </p:cNvSpPr>
          <p:nvPr>
            <p:ph type="subTitle" idx="1"/>
          </p:nvPr>
        </p:nvSpPr>
        <p:spPr>
          <a:xfrm>
            <a:off x="831850" y="4452938"/>
            <a:ext cx="6248400" cy="533400"/>
          </a:xfrm>
        </p:spPr>
        <p:txBody>
          <a:bodyPr/>
          <a:lstStyle>
            <a:lvl1pPr marL="0" indent="0">
              <a:buFontTx/>
              <a:buNone/>
              <a:defRPr sz="2800"/>
            </a:lvl1pPr>
          </a:lstStyle>
          <a:p>
            <a:pPr lvl="0"/>
            <a:r>
              <a:rPr lang="nl-NL" noProof="0" smtClean="0"/>
              <a:t>Klik om de ondertitelstijl van het model te bewerken</a:t>
            </a:r>
          </a:p>
        </p:txBody>
      </p:sp>
      <p:sp>
        <p:nvSpPr>
          <p:cNvPr id="7172" name="Rectangle 4"/>
          <p:cNvSpPr>
            <a:spLocks noGrp="1" noChangeArrowheads="1"/>
          </p:cNvSpPr>
          <p:nvPr>
            <p:ph type="dt" sz="half" idx="2"/>
          </p:nvPr>
        </p:nvSpPr>
        <p:spPr/>
        <p:txBody>
          <a:bodyPr/>
          <a:lstStyle>
            <a:lvl1pPr>
              <a:defRPr/>
            </a:lvl1pPr>
          </a:lstStyle>
          <a:p>
            <a:endParaRPr lang="nl-NL"/>
          </a:p>
        </p:txBody>
      </p:sp>
      <p:sp>
        <p:nvSpPr>
          <p:cNvPr id="7173" name="Rectangle 5"/>
          <p:cNvSpPr>
            <a:spLocks noGrp="1" noChangeArrowheads="1"/>
          </p:cNvSpPr>
          <p:nvPr>
            <p:ph type="ftr" sz="quarter" idx="3"/>
          </p:nvPr>
        </p:nvSpPr>
        <p:spPr/>
        <p:txBody>
          <a:bodyPr/>
          <a:lstStyle>
            <a:lvl1pPr>
              <a:defRPr/>
            </a:lvl1pPr>
          </a:lstStyle>
          <a:p>
            <a:endParaRPr lang="nl-NL"/>
          </a:p>
        </p:txBody>
      </p:sp>
      <p:sp>
        <p:nvSpPr>
          <p:cNvPr id="7174" name="Rectangle 6"/>
          <p:cNvSpPr>
            <a:spLocks noGrp="1" noChangeArrowheads="1"/>
          </p:cNvSpPr>
          <p:nvPr>
            <p:ph type="sldNum" sz="quarter" idx="4"/>
          </p:nvPr>
        </p:nvSpPr>
        <p:spPr/>
        <p:txBody>
          <a:bodyPr/>
          <a:lstStyle>
            <a:lvl1pPr>
              <a:defRPr/>
            </a:lvl1pPr>
          </a:lstStyle>
          <a:p>
            <a:fld id="{B78DAA5E-45DF-464F-ADCA-C5F6D4CB23BF}" type="slidenum">
              <a:rPr lang="nl-NL"/>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lvl1pPr>
              <a:defRPr/>
            </a:lvl1pPr>
          </a:lstStyle>
          <a:p>
            <a:endParaRPr lang="nl-NL"/>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954AEABA-4349-42A1-9B78-2150B0F22120}" type="slidenum">
              <a:rPr lang="nl-NL"/>
              <a:pPr/>
              <a:t>‹nr.›</a:t>
            </a:fld>
            <a:endParaRPr lang="nl-NL"/>
          </a:p>
        </p:txBody>
      </p:sp>
    </p:spTree>
    <p:extLst>
      <p:ext uri="{BB962C8B-B14F-4D97-AF65-F5344CB8AC3E}">
        <p14:creationId xmlns:p14="http://schemas.microsoft.com/office/powerpoint/2010/main" xmlns="" val="777629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0"/>
            <a:ext cx="2000250" cy="6400800"/>
          </a:xfrm>
        </p:spPr>
        <p:txBody>
          <a:bodyPr vert="eaVert"/>
          <a:lstStyle/>
          <a:p>
            <a:r>
              <a:rPr lang="nl-NL" smtClean="0"/>
              <a:t>Klik om de stijl te bewerken</a:t>
            </a:r>
            <a:endParaRPr lang="en-US"/>
          </a:p>
        </p:txBody>
      </p:sp>
      <p:sp>
        <p:nvSpPr>
          <p:cNvPr id="3" name="Vertical Text Placeholder 2"/>
          <p:cNvSpPr>
            <a:spLocks noGrp="1"/>
          </p:cNvSpPr>
          <p:nvPr>
            <p:ph type="body" orient="vert" idx="1"/>
          </p:nvPr>
        </p:nvSpPr>
        <p:spPr>
          <a:xfrm>
            <a:off x="914400" y="0"/>
            <a:ext cx="5848350" cy="64008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lvl1pPr>
              <a:defRPr/>
            </a:lvl1pPr>
          </a:lstStyle>
          <a:p>
            <a:endParaRPr lang="nl-NL"/>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2D53E864-B876-4783-BC62-98C78A78346A}" type="slidenum">
              <a:rPr lang="nl-NL"/>
              <a:pPr/>
              <a:t>‹nr.›</a:t>
            </a:fld>
            <a:endParaRPr lang="nl-NL"/>
          </a:p>
        </p:txBody>
      </p:sp>
    </p:spTree>
    <p:extLst>
      <p:ext uri="{BB962C8B-B14F-4D97-AF65-F5344CB8AC3E}">
        <p14:creationId xmlns:p14="http://schemas.microsoft.com/office/powerpoint/2010/main" xmlns="" val="4186982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nl-NL" smtClean="0"/>
              <a:t>Klik om de stijl te bewerken</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a:xfrm>
            <a:off x="7325773" y="6117336"/>
            <a:ext cx="857473" cy="365125"/>
          </a:xfrm>
        </p:spPr>
        <p:txBody>
          <a:bodyPr/>
          <a:lstStyle/>
          <a:p>
            <a:endParaRPr lang="nl-NL"/>
          </a:p>
        </p:txBody>
      </p:sp>
      <p:sp>
        <p:nvSpPr>
          <p:cNvPr id="5" name="Footer Placeholder 4"/>
          <p:cNvSpPr>
            <a:spLocks noGrp="1"/>
          </p:cNvSpPr>
          <p:nvPr>
            <p:ph type="ftr" sz="quarter" idx="11"/>
          </p:nvPr>
        </p:nvSpPr>
        <p:spPr>
          <a:xfrm>
            <a:off x="3623733" y="6117336"/>
            <a:ext cx="3609438" cy="365125"/>
          </a:xfrm>
        </p:spPr>
        <p:txBody>
          <a:bodyPr/>
          <a:lstStyle/>
          <a:p>
            <a:endParaRPr lang="nl-NL"/>
          </a:p>
        </p:txBody>
      </p:sp>
      <p:sp>
        <p:nvSpPr>
          <p:cNvPr id="6" name="Slide Number Placeholder 5"/>
          <p:cNvSpPr>
            <a:spLocks noGrp="1"/>
          </p:cNvSpPr>
          <p:nvPr>
            <p:ph type="sldNum" sz="quarter" idx="12"/>
          </p:nvPr>
        </p:nvSpPr>
        <p:spPr>
          <a:xfrm>
            <a:off x="8275320" y="6117336"/>
            <a:ext cx="411480" cy="365125"/>
          </a:xfrm>
        </p:spPr>
        <p:txBody>
          <a:bodyPr/>
          <a:lstStyle/>
          <a:p>
            <a:fld id="{B78DAA5E-45DF-464F-ADCA-C5F6D4CB23BF}" type="slidenum">
              <a:rPr lang="nl-NL" smtClean="0"/>
              <a:pPr/>
              <a:t>‹nr.›</a:t>
            </a:fld>
            <a:endParaRPr lang="nl-NL"/>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xmlns="" val="3097856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nl-NL" smtClean="0"/>
              <a:t>Klik om de stijl te bewerken</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a:xfrm>
            <a:off x="7344329" y="6108173"/>
            <a:ext cx="857473" cy="365125"/>
          </a:xfrm>
        </p:spPr>
        <p:txBody>
          <a:bodyPr/>
          <a:lstStyle/>
          <a:p>
            <a:endParaRPr lang="nl-NL"/>
          </a:p>
        </p:txBody>
      </p:sp>
      <p:sp>
        <p:nvSpPr>
          <p:cNvPr id="5" name="Footer Placeholder 4"/>
          <p:cNvSpPr>
            <a:spLocks noGrp="1"/>
          </p:cNvSpPr>
          <p:nvPr>
            <p:ph type="ftr" sz="quarter" idx="11"/>
          </p:nvPr>
        </p:nvSpPr>
        <p:spPr>
          <a:xfrm>
            <a:off x="1972647" y="6108173"/>
            <a:ext cx="5314517" cy="365125"/>
          </a:xfrm>
        </p:spPr>
        <p:txBody>
          <a:bodyPr/>
          <a:lstStyle/>
          <a:p>
            <a:endParaRPr lang="nl-NL"/>
          </a:p>
        </p:txBody>
      </p:sp>
      <p:sp>
        <p:nvSpPr>
          <p:cNvPr id="6" name="Slide Number Placeholder 5"/>
          <p:cNvSpPr>
            <a:spLocks noGrp="1"/>
          </p:cNvSpPr>
          <p:nvPr>
            <p:ph type="sldNum" sz="quarter" idx="12"/>
          </p:nvPr>
        </p:nvSpPr>
        <p:spPr>
          <a:xfrm>
            <a:off x="8258967" y="6108173"/>
            <a:ext cx="427833" cy="365125"/>
          </a:xfrm>
        </p:spPr>
        <p:txBody>
          <a:bodyPr/>
          <a:lstStyle/>
          <a:p>
            <a:fld id="{0B1799BB-FC13-4535-B050-DF5108CC8628}" type="slidenum">
              <a:rPr lang="nl-NL" smtClean="0"/>
              <a:pPr/>
              <a:t>‹nr.›</a:t>
            </a:fld>
            <a:endParaRPr lang="nl-NL"/>
          </a:p>
        </p:txBody>
      </p:sp>
    </p:spTree>
    <p:extLst>
      <p:ext uri="{BB962C8B-B14F-4D97-AF65-F5344CB8AC3E}">
        <p14:creationId xmlns:p14="http://schemas.microsoft.com/office/powerpoint/2010/main" xmlns="" val="1666285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a:xfrm>
            <a:off x="8273317" y="6116070"/>
            <a:ext cx="413483" cy="365125"/>
          </a:xfrm>
        </p:spPr>
        <p:txBody>
          <a:bodyPr/>
          <a:lstStyle/>
          <a:p>
            <a:fld id="{D8DA54A1-D8BD-40D5-ABC9-EAC4A54CFCC3}" type="slidenum">
              <a:rPr lang="nl-NL" smtClean="0"/>
              <a:pPr/>
              <a:t>‹nr.›</a:t>
            </a:fld>
            <a:endParaRPr lang="nl-NL"/>
          </a:p>
        </p:txBody>
      </p:sp>
    </p:spTree>
    <p:extLst>
      <p:ext uri="{BB962C8B-B14F-4D97-AF65-F5344CB8AC3E}">
        <p14:creationId xmlns:p14="http://schemas.microsoft.com/office/powerpoint/2010/main" xmlns="" val="31636158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0F6F214-F651-4334-A05F-7BFF52B2808F}" type="slidenum">
              <a:rPr lang="nl-NL" smtClean="0"/>
              <a:pPr/>
              <a:t>‹nr.›</a:t>
            </a:fld>
            <a:endParaRPr lang="nl-NL"/>
          </a:p>
        </p:txBody>
      </p:sp>
    </p:spTree>
    <p:extLst>
      <p:ext uri="{BB962C8B-B14F-4D97-AF65-F5344CB8AC3E}">
        <p14:creationId xmlns:p14="http://schemas.microsoft.com/office/powerpoint/2010/main" xmlns="" val="1624413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44530333-2C96-4BE7-A801-5EEE0A6D9086}" type="slidenum">
              <a:rPr lang="nl-NL" smtClean="0"/>
              <a:pPr/>
              <a:t>‹nr.›</a:t>
            </a:fld>
            <a:endParaRPr lang="nl-NL"/>
          </a:p>
        </p:txBody>
      </p:sp>
    </p:spTree>
    <p:extLst>
      <p:ext uri="{BB962C8B-B14F-4D97-AF65-F5344CB8AC3E}">
        <p14:creationId xmlns:p14="http://schemas.microsoft.com/office/powerpoint/2010/main" xmlns="" val="2729223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4CA832E-FADC-43FD-A74B-1E5BE7BC1FFD}" type="slidenum">
              <a:rPr lang="nl-NL" smtClean="0"/>
              <a:pPr/>
              <a:t>‹nr.›</a:t>
            </a:fld>
            <a:endParaRPr lang="nl-NL"/>
          </a:p>
        </p:txBody>
      </p:sp>
    </p:spTree>
    <p:extLst>
      <p:ext uri="{BB962C8B-B14F-4D97-AF65-F5344CB8AC3E}">
        <p14:creationId xmlns:p14="http://schemas.microsoft.com/office/powerpoint/2010/main" xmlns="" val="40205956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9A45B723-B83D-4524-A2FD-6A6A085A1C04}" type="slidenum">
              <a:rPr lang="nl-NL" smtClean="0"/>
              <a:pPr/>
              <a:t>‹nr.›</a:t>
            </a:fld>
            <a:endParaRPr lang="nl-NL"/>
          </a:p>
        </p:txBody>
      </p:sp>
    </p:spTree>
    <p:extLst>
      <p:ext uri="{BB962C8B-B14F-4D97-AF65-F5344CB8AC3E}">
        <p14:creationId xmlns:p14="http://schemas.microsoft.com/office/powerpoint/2010/main" xmlns="" val="2673526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nl-NL" smtClean="0"/>
              <a:t>Klik om de stijl te bewerken</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FA49433-1095-4DC7-BE0F-83D9C67BEB7E}" type="slidenum">
              <a:rPr lang="nl-NL" smtClean="0"/>
              <a:pPr/>
              <a:t>‹nr.›</a:t>
            </a:fld>
            <a:endParaRPr lang="nl-NL"/>
          </a:p>
        </p:txBody>
      </p:sp>
    </p:spTree>
    <p:extLst>
      <p:ext uri="{BB962C8B-B14F-4D97-AF65-F5344CB8AC3E}">
        <p14:creationId xmlns:p14="http://schemas.microsoft.com/office/powerpoint/2010/main" xmlns="" val="4082602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lvl1pPr>
              <a:defRPr/>
            </a:lvl1pPr>
          </a:lstStyle>
          <a:p>
            <a:endParaRPr lang="nl-NL"/>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0B1799BB-FC13-4535-B050-DF5108CC8628}" type="slidenum">
              <a:rPr lang="nl-NL"/>
              <a:pPr/>
              <a:t>‹nr.›</a:t>
            </a:fld>
            <a:endParaRPr lang="nl-NL"/>
          </a:p>
        </p:txBody>
      </p:sp>
    </p:spTree>
    <p:extLst>
      <p:ext uri="{BB962C8B-B14F-4D97-AF65-F5344CB8AC3E}">
        <p14:creationId xmlns:p14="http://schemas.microsoft.com/office/powerpoint/2010/main" xmlns="" val="758295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nl-NL" smtClean="0"/>
              <a:t>Klik om de stijl te bewerken</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06CAFFF-BA4D-4968-8751-3099EA03A65D}" type="slidenum">
              <a:rPr lang="nl-NL" smtClean="0"/>
              <a:pPr/>
              <a:t>‹nr.›</a:t>
            </a:fld>
            <a:endParaRPr lang="nl-NL"/>
          </a:p>
        </p:txBody>
      </p:sp>
    </p:spTree>
    <p:extLst>
      <p:ext uri="{BB962C8B-B14F-4D97-AF65-F5344CB8AC3E}">
        <p14:creationId xmlns:p14="http://schemas.microsoft.com/office/powerpoint/2010/main" xmlns="" val="33886475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55A2C57-720E-4E1E-AE96-BCC9E4CFF175}" type="slidenum">
              <a:rPr lang="nl-NL" smtClean="0"/>
              <a:pPr/>
              <a:t>‹nr.›</a:t>
            </a:fld>
            <a:endParaRPr lang="nl-NL"/>
          </a:p>
        </p:txBody>
      </p:sp>
    </p:spTree>
    <p:extLst>
      <p:ext uri="{BB962C8B-B14F-4D97-AF65-F5344CB8AC3E}">
        <p14:creationId xmlns:p14="http://schemas.microsoft.com/office/powerpoint/2010/main" xmlns="" val="16101614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nl-NL" smtClean="0"/>
              <a:t>Klik om de stijl te bewerken</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55A2C57-720E-4E1E-AE96-BCC9E4CFF175}" type="slidenum">
              <a:rPr lang="nl-NL" smtClean="0"/>
              <a:pPr/>
              <a:t>‹nr.›</a:t>
            </a:fld>
            <a:endParaRPr lang="nl-NL"/>
          </a:p>
        </p:txBody>
      </p:sp>
    </p:spTree>
    <p:extLst>
      <p:ext uri="{BB962C8B-B14F-4D97-AF65-F5344CB8AC3E}">
        <p14:creationId xmlns:p14="http://schemas.microsoft.com/office/powerpoint/2010/main" xmlns="" val="20838455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nl-NL" smtClean="0"/>
              <a:t>Klik om de stijl te bewerken</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55A2C57-720E-4E1E-AE96-BCC9E4CFF175}" type="slidenum">
              <a:rPr lang="nl-NL" smtClean="0"/>
              <a:pPr/>
              <a:t>‹nr.›</a:t>
            </a:fld>
            <a:endParaRPr lang="nl-NL"/>
          </a:p>
        </p:txBody>
      </p:sp>
    </p:spTree>
    <p:extLst>
      <p:ext uri="{BB962C8B-B14F-4D97-AF65-F5344CB8AC3E}">
        <p14:creationId xmlns:p14="http://schemas.microsoft.com/office/powerpoint/2010/main" xmlns="" val="29472124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nl-NL" smtClean="0"/>
              <a:t>Klik om de stijl te bewerken</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55A2C57-720E-4E1E-AE96-BCC9E4CFF175}" type="slidenum">
              <a:rPr lang="nl-NL" smtClean="0"/>
              <a:pPr/>
              <a:t>‹nr.›</a:t>
            </a:fld>
            <a:endParaRPr lang="nl-NL"/>
          </a:p>
        </p:txBody>
      </p:sp>
    </p:spTree>
    <p:extLst>
      <p:ext uri="{BB962C8B-B14F-4D97-AF65-F5344CB8AC3E}">
        <p14:creationId xmlns:p14="http://schemas.microsoft.com/office/powerpoint/2010/main" xmlns="" val="3383185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nl-NL" smtClean="0"/>
              <a:t>Klik om de stijl te bewerken</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nl-NL" smtClean="0"/>
              <a:t>Klik om de modelstijlen te bewerken</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55A2C57-720E-4E1E-AE96-BCC9E4CFF175}" type="slidenum">
              <a:rPr lang="nl-NL" smtClean="0"/>
              <a:pPr/>
              <a:t>‹nr.›</a:t>
            </a:fld>
            <a:endParaRPr lang="nl-NL"/>
          </a:p>
        </p:txBody>
      </p:sp>
    </p:spTree>
    <p:extLst>
      <p:ext uri="{BB962C8B-B14F-4D97-AF65-F5344CB8AC3E}">
        <p14:creationId xmlns:p14="http://schemas.microsoft.com/office/powerpoint/2010/main" xmlns="" val="37398497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nl-NL" smtClean="0"/>
              <a:t>Klik om de stijl te bewerken</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nl-NL" smtClean="0"/>
              <a:t>Klik om de modelstijlen te bewerken</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55A2C57-720E-4E1E-AE96-BCC9E4CFF175}" type="slidenum">
              <a:rPr lang="nl-NL" smtClean="0"/>
              <a:pPr/>
              <a:t>‹nr.›</a:t>
            </a:fld>
            <a:endParaRPr lang="nl-NL"/>
          </a:p>
        </p:txBody>
      </p:sp>
    </p:spTree>
    <p:extLst>
      <p:ext uri="{BB962C8B-B14F-4D97-AF65-F5344CB8AC3E}">
        <p14:creationId xmlns:p14="http://schemas.microsoft.com/office/powerpoint/2010/main" xmlns="" val="18418483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54AEABA-4349-42A1-9B78-2150B0F22120}" type="slidenum">
              <a:rPr lang="nl-NL" smtClean="0"/>
              <a:pPr/>
              <a:t>‹nr.›</a:t>
            </a:fld>
            <a:endParaRPr lang="nl-NL"/>
          </a:p>
        </p:txBody>
      </p:sp>
    </p:spTree>
    <p:extLst>
      <p:ext uri="{BB962C8B-B14F-4D97-AF65-F5344CB8AC3E}">
        <p14:creationId xmlns:p14="http://schemas.microsoft.com/office/powerpoint/2010/main" xmlns="" val="23284895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D53E864-B876-4783-BC62-98C78A78346A}" type="slidenum">
              <a:rPr lang="nl-NL" smtClean="0"/>
              <a:pPr/>
              <a:t>‹nr.›</a:t>
            </a:fld>
            <a:endParaRPr lang="nl-NL"/>
          </a:p>
        </p:txBody>
      </p:sp>
    </p:spTree>
    <p:extLst>
      <p:ext uri="{BB962C8B-B14F-4D97-AF65-F5344CB8AC3E}">
        <p14:creationId xmlns:p14="http://schemas.microsoft.com/office/powerpoint/2010/main" xmlns="" val="699885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Date Placeholder 3"/>
          <p:cNvSpPr>
            <a:spLocks noGrp="1"/>
          </p:cNvSpPr>
          <p:nvPr>
            <p:ph type="dt" sz="half" idx="10"/>
          </p:nvPr>
        </p:nvSpPr>
        <p:spPr/>
        <p:txBody>
          <a:bodyPr/>
          <a:lstStyle>
            <a:lvl1pPr>
              <a:defRPr/>
            </a:lvl1pPr>
          </a:lstStyle>
          <a:p>
            <a:endParaRPr lang="nl-NL"/>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D8DA54A1-D8BD-40D5-ABC9-EAC4A54CFCC3}" type="slidenum">
              <a:rPr lang="nl-NL"/>
              <a:pPr/>
              <a:t>‹nr.›</a:t>
            </a:fld>
            <a:endParaRPr lang="nl-NL"/>
          </a:p>
        </p:txBody>
      </p:sp>
    </p:spTree>
    <p:extLst>
      <p:ext uri="{BB962C8B-B14F-4D97-AF65-F5344CB8AC3E}">
        <p14:creationId xmlns:p14="http://schemas.microsoft.com/office/powerpoint/2010/main" xmlns="" val="3665755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sz="half" idx="1"/>
          </p:nvPr>
        </p:nvSpPr>
        <p:spPr>
          <a:xfrm>
            <a:off x="914400" y="990600"/>
            <a:ext cx="39243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Content Placeholder 3"/>
          <p:cNvSpPr>
            <a:spLocks noGrp="1"/>
          </p:cNvSpPr>
          <p:nvPr>
            <p:ph sz="half" idx="2"/>
          </p:nvPr>
        </p:nvSpPr>
        <p:spPr>
          <a:xfrm>
            <a:off x="4991100" y="990600"/>
            <a:ext cx="39243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Date Placeholder 4"/>
          <p:cNvSpPr>
            <a:spLocks noGrp="1"/>
          </p:cNvSpPr>
          <p:nvPr>
            <p:ph type="dt" sz="half" idx="10"/>
          </p:nvPr>
        </p:nvSpPr>
        <p:spPr/>
        <p:txBody>
          <a:bodyPr/>
          <a:lstStyle>
            <a:lvl1pPr>
              <a:defRPr/>
            </a:lvl1pPr>
          </a:lstStyle>
          <a:p>
            <a:endParaRPr lang="nl-NL"/>
          </a:p>
        </p:txBody>
      </p:sp>
      <p:sp>
        <p:nvSpPr>
          <p:cNvPr id="6" name="Footer Placeholder 5"/>
          <p:cNvSpPr>
            <a:spLocks noGrp="1"/>
          </p:cNvSpPr>
          <p:nvPr>
            <p:ph type="ftr" sz="quarter" idx="11"/>
          </p:nvPr>
        </p:nvSpPr>
        <p:spPr/>
        <p:txBody>
          <a:bodyPr/>
          <a:lstStyle>
            <a:lvl1pPr>
              <a:defRPr/>
            </a:lvl1pPr>
          </a:lstStyle>
          <a:p>
            <a:endParaRPr lang="nl-NL"/>
          </a:p>
        </p:txBody>
      </p:sp>
      <p:sp>
        <p:nvSpPr>
          <p:cNvPr id="7" name="Slide Number Placeholder 6"/>
          <p:cNvSpPr>
            <a:spLocks noGrp="1"/>
          </p:cNvSpPr>
          <p:nvPr>
            <p:ph type="sldNum" sz="quarter" idx="12"/>
          </p:nvPr>
        </p:nvSpPr>
        <p:spPr/>
        <p:txBody>
          <a:bodyPr/>
          <a:lstStyle>
            <a:lvl1pPr>
              <a:defRPr/>
            </a:lvl1pPr>
          </a:lstStyle>
          <a:p>
            <a:fld id="{50F6F214-F651-4334-A05F-7BFF52B2808F}" type="slidenum">
              <a:rPr lang="nl-NL"/>
              <a:pPr/>
              <a:t>‹nr.›</a:t>
            </a:fld>
            <a:endParaRPr lang="nl-NL"/>
          </a:p>
        </p:txBody>
      </p:sp>
    </p:spTree>
    <p:extLst>
      <p:ext uri="{BB962C8B-B14F-4D97-AF65-F5344CB8AC3E}">
        <p14:creationId xmlns:p14="http://schemas.microsoft.com/office/powerpoint/2010/main" xmlns="" val="1986745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Date Placeholder 6"/>
          <p:cNvSpPr>
            <a:spLocks noGrp="1"/>
          </p:cNvSpPr>
          <p:nvPr>
            <p:ph type="dt" sz="half" idx="10"/>
          </p:nvPr>
        </p:nvSpPr>
        <p:spPr/>
        <p:txBody>
          <a:bodyPr/>
          <a:lstStyle>
            <a:lvl1pPr>
              <a:defRPr/>
            </a:lvl1pPr>
          </a:lstStyle>
          <a:p>
            <a:endParaRPr lang="nl-NL"/>
          </a:p>
        </p:txBody>
      </p:sp>
      <p:sp>
        <p:nvSpPr>
          <p:cNvPr id="8" name="Footer Placeholder 7"/>
          <p:cNvSpPr>
            <a:spLocks noGrp="1"/>
          </p:cNvSpPr>
          <p:nvPr>
            <p:ph type="ftr" sz="quarter" idx="11"/>
          </p:nvPr>
        </p:nvSpPr>
        <p:spPr/>
        <p:txBody>
          <a:bodyPr/>
          <a:lstStyle>
            <a:lvl1pPr>
              <a:defRPr/>
            </a:lvl1pPr>
          </a:lstStyle>
          <a:p>
            <a:endParaRPr lang="nl-NL"/>
          </a:p>
        </p:txBody>
      </p:sp>
      <p:sp>
        <p:nvSpPr>
          <p:cNvPr id="9" name="Slide Number Placeholder 8"/>
          <p:cNvSpPr>
            <a:spLocks noGrp="1"/>
          </p:cNvSpPr>
          <p:nvPr>
            <p:ph type="sldNum" sz="quarter" idx="12"/>
          </p:nvPr>
        </p:nvSpPr>
        <p:spPr/>
        <p:txBody>
          <a:bodyPr/>
          <a:lstStyle>
            <a:lvl1pPr>
              <a:defRPr/>
            </a:lvl1pPr>
          </a:lstStyle>
          <a:p>
            <a:fld id="{44530333-2C96-4BE7-A801-5EEE0A6D9086}" type="slidenum">
              <a:rPr lang="nl-NL"/>
              <a:pPr/>
              <a:t>‹nr.›</a:t>
            </a:fld>
            <a:endParaRPr lang="nl-NL"/>
          </a:p>
        </p:txBody>
      </p:sp>
    </p:spTree>
    <p:extLst>
      <p:ext uri="{BB962C8B-B14F-4D97-AF65-F5344CB8AC3E}">
        <p14:creationId xmlns:p14="http://schemas.microsoft.com/office/powerpoint/2010/main" xmlns="" val="3940747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Date Placeholder 2"/>
          <p:cNvSpPr>
            <a:spLocks noGrp="1"/>
          </p:cNvSpPr>
          <p:nvPr>
            <p:ph type="dt" sz="half" idx="10"/>
          </p:nvPr>
        </p:nvSpPr>
        <p:spPr/>
        <p:txBody>
          <a:bodyPr/>
          <a:lstStyle>
            <a:lvl1pPr>
              <a:defRPr/>
            </a:lvl1pPr>
          </a:lstStyle>
          <a:p>
            <a:endParaRPr lang="nl-NL"/>
          </a:p>
        </p:txBody>
      </p:sp>
      <p:sp>
        <p:nvSpPr>
          <p:cNvPr id="4" name="Footer Placeholder 3"/>
          <p:cNvSpPr>
            <a:spLocks noGrp="1"/>
          </p:cNvSpPr>
          <p:nvPr>
            <p:ph type="ftr" sz="quarter" idx="11"/>
          </p:nvPr>
        </p:nvSpPr>
        <p:spPr/>
        <p:txBody>
          <a:bodyPr/>
          <a:lstStyle>
            <a:lvl1pPr>
              <a:defRPr/>
            </a:lvl1pPr>
          </a:lstStyle>
          <a:p>
            <a:endParaRPr lang="nl-NL"/>
          </a:p>
        </p:txBody>
      </p:sp>
      <p:sp>
        <p:nvSpPr>
          <p:cNvPr id="5" name="Slide Number Placeholder 4"/>
          <p:cNvSpPr>
            <a:spLocks noGrp="1"/>
          </p:cNvSpPr>
          <p:nvPr>
            <p:ph type="sldNum" sz="quarter" idx="12"/>
          </p:nvPr>
        </p:nvSpPr>
        <p:spPr/>
        <p:txBody>
          <a:bodyPr/>
          <a:lstStyle>
            <a:lvl1pPr>
              <a:defRPr/>
            </a:lvl1pPr>
          </a:lstStyle>
          <a:p>
            <a:fld id="{14CA832E-FADC-43FD-A74B-1E5BE7BC1FFD}" type="slidenum">
              <a:rPr lang="nl-NL"/>
              <a:pPr/>
              <a:t>‹nr.›</a:t>
            </a:fld>
            <a:endParaRPr lang="nl-NL"/>
          </a:p>
        </p:txBody>
      </p:sp>
    </p:spTree>
    <p:extLst>
      <p:ext uri="{BB962C8B-B14F-4D97-AF65-F5344CB8AC3E}">
        <p14:creationId xmlns:p14="http://schemas.microsoft.com/office/powerpoint/2010/main" xmlns="" val="2154120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nl-NL"/>
          </a:p>
        </p:txBody>
      </p:sp>
      <p:sp>
        <p:nvSpPr>
          <p:cNvPr id="3" name="Footer Placeholder 2"/>
          <p:cNvSpPr>
            <a:spLocks noGrp="1"/>
          </p:cNvSpPr>
          <p:nvPr>
            <p:ph type="ftr" sz="quarter" idx="11"/>
          </p:nvPr>
        </p:nvSpPr>
        <p:spPr/>
        <p:txBody>
          <a:bodyPr/>
          <a:lstStyle>
            <a:lvl1pPr>
              <a:defRPr/>
            </a:lvl1pPr>
          </a:lstStyle>
          <a:p>
            <a:endParaRPr lang="nl-NL"/>
          </a:p>
        </p:txBody>
      </p:sp>
      <p:sp>
        <p:nvSpPr>
          <p:cNvPr id="4" name="Slide Number Placeholder 3"/>
          <p:cNvSpPr>
            <a:spLocks noGrp="1"/>
          </p:cNvSpPr>
          <p:nvPr>
            <p:ph type="sldNum" sz="quarter" idx="12"/>
          </p:nvPr>
        </p:nvSpPr>
        <p:spPr/>
        <p:txBody>
          <a:bodyPr/>
          <a:lstStyle>
            <a:lvl1pPr>
              <a:defRPr/>
            </a:lvl1pPr>
          </a:lstStyle>
          <a:p>
            <a:fld id="{9A45B723-B83D-4524-A2FD-6A6A085A1C04}" type="slidenum">
              <a:rPr lang="nl-NL"/>
              <a:pPr/>
              <a:t>‹nr.›</a:t>
            </a:fld>
            <a:endParaRPr lang="nl-NL"/>
          </a:p>
        </p:txBody>
      </p:sp>
    </p:spTree>
    <p:extLst>
      <p:ext uri="{BB962C8B-B14F-4D97-AF65-F5344CB8AC3E}">
        <p14:creationId xmlns:p14="http://schemas.microsoft.com/office/powerpoint/2010/main" xmlns="" val="1020467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lvl1pPr>
              <a:defRPr/>
            </a:lvl1pPr>
          </a:lstStyle>
          <a:p>
            <a:endParaRPr lang="nl-NL"/>
          </a:p>
        </p:txBody>
      </p:sp>
      <p:sp>
        <p:nvSpPr>
          <p:cNvPr id="6" name="Footer Placeholder 5"/>
          <p:cNvSpPr>
            <a:spLocks noGrp="1"/>
          </p:cNvSpPr>
          <p:nvPr>
            <p:ph type="ftr" sz="quarter" idx="11"/>
          </p:nvPr>
        </p:nvSpPr>
        <p:spPr/>
        <p:txBody>
          <a:bodyPr/>
          <a:lstStyle>
            <a:lvl1pPr>
              <a:defRPr/>
            </a:lvl1pPr>
          </a:lstStyle>
          <a:p>
            <a:endParaRPr lang="nl-NL"/>
          </a:p>
        </p:txBody>
      </p:sp>
      <p:sp>
        <p:nvSpPr>
          <p:cNvPr id="7" name="Slide Number Placeholder 6"/>
          <p:cNvSpPr>
            <a:spLocks noGrp="1"/>
          </p:cNvSpPr>
          <p:nvPr>
            <p:ph type="sldNum" sz="quarter" idx="12"/>
          </p:nvPr>
        </p:nvSpPr>
        <p:spPr/>
        <p:txBody>
          <a:bodyPr/>
          <a:lstStyle>
            <a:lvl1pPr>
              <a:defRPr/>
            </a:lvl1pPr>
          </a:lstStyle>
          <a:p>
            <a:fld id="{2FA49433-1095-4DC7-BE0F-83D9C67BEB7E}" type="slidenum">
              <a:rPr lang="nl-NL"/>
              <a:pPr/>
              <a:t>‹nr.›</a:t>
            </a:fld>
            <a:endParaRPr lang="nl-NL"/>
          </a:p>
        </p:txBody>
      </p:sp>
    </p:spTree>
    <p:extLst>
      <p:ext uri="{BB962C8B-B14F-4D97-AF65-F5344CB8AC3E}">
        <p14:creationId xmlns:p14="http://schemas.microsoft.com/office/powerpoint/2010/main" xmlns="" val="513394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lvl1pPr>
              <a:defRPr/>
            </a:lvl1pPr>
          </a:lstStyle>
          <a:p>
            <a:endParaRPr lang="nl-NL"/>
          </a:p>
        </p:txBody>
      </p:sp>
      <p:sp>
        <p:nvSpPr>
          <p:cNvPr id="6" name="Footer Placeholder 5"/>
          <p:cNvSpPr>
            <a:spLocks noGrp="1"/>
          </p:cNvSpPr>
          <p:nvPr>
            <p:ph type="ftr" sz="quarter" idx="11"/>
          </p:nvPr>
        </p:nvSpPr>
        <p:spPr/>
        <p:txBody>
          <a:bodyPr/>
          <a:lstStyle>
            <a:lvl1pPr>
              <a:defRPr/>
            </a:lvl1pPr>
          </a:lstStyle>
          <a:p>
            <a:endParaRPr lang="nl-NL"/>
          </a:p>
        </p:txBody>
      </p:sp>
      <p:sp>
        <p:nvSpPr>
          <p:cNvPr id="7" name="Slide Number Placeholder 6"/>
          <p:cNvSpPr>
            <a:spLocks noGrp="1"/>
          </p:cNvSpPr>
          <p:nvPr>
            <p:ph type="sldNum" sz="quarter" idx="12"/>
          </p:nvPr>
        </p:nvSpPr>
        <p:spPr/>
        <p:txBody>
          <a:bodyPr/>
          <a:lstStyle>
            <a:lvl1pPr>
              <a:defRPr/>
            </a:lvl1pPr>
          </a:lstStyle>
          <a:p>
            <a:fld id="{306CAFFF-BA4D-4968-8751-3099EA03A65D}" type="slidenum">
              <a:rPr lang="nl-NL"/>
              <a:pPr/>
              <a:t>‹nr.›</a:t>
            </a:fld>
            <a:endParaRPr lang="nl-NL"/>
          </a:p>
        </p:txBody>
      </p:sp>
    </p:spTree>
    <p:extLst>
      <p:ext uri="{BB962C8B-B14F-4D97-AF65-F5344CB8AC3E}">
        <p14:creationId xmlns:p14="http://schemas.microsoft.com/office/powerpoint/2010/main" xmlns="" val="1108279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0"/>
            <a:ext cx="800100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smtClean="0"/>
              <a:t>Klik om de titelstijl van het model te bewerken</a:t>
            </a:r>
          </a:p>
        </p:txBody>
      </p:sp>
      <p:sp>
        <p:nvSpPr>
          <p:cNvPr id="1027" name="Rectangle 3"/>
          <p:cNvSpPr>
            <a:spLocks noGrp="1" noChangeArrowheads="1"/>
          </p:cNvSpPr>
          <p:nvPr>
            <p:ph type="body" idx="1"/>
          </p:nvPr>
        </p:nvSpPr>
        <p:spPr bwMode="auto">
          <a:xfrm>
            <a:off x="914400" y="990600"/>
            <a:ext cx="8001000" cy="541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1028" name="Rectangle 4"/>
          <p:cNvSpPr>
            <a:spLocks noGrp="1" noChangeArrowheads="1"/>
          </p:cNvSpPr>
          <p:nvPr>
            <p:ph type="dt" sz="half" idx="2"/>
          </p:nvPr>
        </p:nvSpPr>
        <p:spPr bwMode="auto">
          <a:xfrm>
            <a:off x="0" y="6553200"/>
            <a:ext cx="19050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nl-NL"/>
          </a:p>
        </p:txBody>
      </p:sp>
      <p:sp>
        <p:nvSpPr>
          <p:cNvPr id="1029" name="Rectangle 5"/>
          <p:cNvSpPr>
            <a:spLocks noGrp="1" noChangeArrowheads="1"/>
          </p:cNvSpPr>
          <p:nvPr>
            <p:ph type="ftr" sz="quarter" idx="3"/>
          </p:nvPr>
        </p:nvSpPr>
        <p:spPr bwMode="auto">
          <a:xfrm>
            <a:off x="3124200" y="6553200"/>
            <a:ext cx="28956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nl-NL"/>
          </a:p>
        </p:txBody>
      </p:sp>
      <p:sp>
        <p:nvSpPr>
          <p:cNvPr id="1030" name="Rectangle 6"/>
          <p:cNvSpPr>
            <a:spLocks noGrp="1" noChangeArrowheads="1"/>
          </p:cNvSpPr>
          <p:nvPr>
            <p:ph type="sldNum" sz="quarter" idx="4"/>
          </p:nvPr>
        </p:nvSpPr>
        <p:spPr bwMode="auto">
          <a:xfrm>
            <a:off x="7239000" y="6553200"/>
            <a:ext cx="19050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55A2C57-720E-4E1E-AE96-BCC9E4CFF175}" type="slidenum">
              <a:rPr lang="nl-NL"/>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Impact" pitchFamily="34" charset="0"/>
        </a:defRPr>
      </a:lvl2pPr>
      <a:lvl3pPr algn="l" rtl="0" eaLnBrk="1" fontAlgn="base" hangingPunct="1">
        <a:spcBef>
          <a:spcPct val="0"/>
        </a:spcBef>
        <a:spcAft>
          <a:spcPct val="0"/>
        </a:spcAft>
        <a:defRPr sz="4000">
          <a:solidFill>
            <a:schemeClr val="tx2"/>
          </a:solidFill>
          <a:latin typeface="Impact" pitchFamily="34" charset="0"/>
        </a:defRPr>
      </a:lvl3pPr>
      <a:lvl4pPr algn="l" rtl="0" eaLnBrk="1" fontAlgn="base" hangingPunct="1">
        <a:spcBef>
          <a:spcPct val="0"/>
        </a:spcBef>
        <a:spcAft>
          <a:spcPct val="0"/>
        </a:spcAft>
        <a:defRPr sz="4000">
          <a:solidFill>
            <a:schemeClr val="tx2"/>
          </a:solidFill>
          <a:latin typeface="Impact" pitchFamily="34" charset="0"/>
        </a:defRPr>
      </a:lvl4pPr>
      <a:lvl5pPr algn="l" rtl="0" eaLnBrk="1" fontAlgn="base" hangingPunct="1">
        <a:spcBef>
          <a:spcPct val="0"/>
        </a:spcBef>
        <a:spcAft>
          <a:spcPct val="0"/>
        </a:spcAft>
        <a:defRPr sz="4000">
          <a:solidFill>
            <a:schemeClr val="tx2"/>
          </a:solidFill>
          <a:latin typeface="Impact" pitchFamily="34" charset="0"/>
        </a:defRPr>
      </a:lvl5pPr>
      <a:lvl6pPr marL="457200" algn="l" rtl="0" eaLnBrk="1" fontAlgn="base" hangingPunct="1">
        <a:spcBef>
          <a:spcPct val="0"/>
        </a:spcBef>
        <a:spcAft>
          <a:spcPct val="0"/>
        </a:spcAft>
        <a:defRPr sz="4000">
          <a:solidFill>
            <a:schemeClr val="tx2"/>
          </a:solidFill>
          <a:latin typeface="Impact" pitchFamily="34" charset="0"/>
        </a:defRPr>
      </a:lvl6pPr>
      <a:lvl7pPr marL="914400" algn="l" rtl="0" eaLnBrk="1" fontAlgn="base" hangingPunct="1">
        <a:spcBef>
          <a:spcPct val="0"/>
        </a:spcBef>
        <a:spcAft>
          <a:spcPct val="0"/>
        </a:spcAft>
        <a:defRPr sz="4000">
          <a:solidFill>
            <a:schemeClr val="tx2"/>
          </a:solidFill>
          <a:latin typeface="Impact" pitchFamily="34" charset="0"/>
        </a:defRPr>
      </a:lvl7pPr>
      <a:lvl8pPr marL="1371600" algn="l" rtl="0" eaLnBrk="1" fontAlgn="base" hangingPunct="1">
        <a:spcBef>
          <a:spcPct val="0"/>
        </a:spcBef>
        <a:spcAft>
          <a:spcPct val="0"/>
        </a:spcAft>
        <a:defRPr sz="4000">
          <a:solidFill>
            <a:schemeClr val="tx2"/>
          </a:solidFill>
          <a:latin typeface="Impact" pitchFamily="34" charset="0"/>
        </a:defRPr>
      </a:lvl8pPr>
      <a:lvl9pPr marL="1828800" algn="l" rtl="0" eaLnBrk="1" fontAlgn="base" hangingPunct="1">
        <a:spcBef>
          <a:spcPct val="0"/>
        </a:spcBef>
        <a:spcAft>
          <a:spcPct val="0"/>
        </a:spcAft>
        <a:defRPr sz="4000">
          <a:solidFill>
            <a:schemeClr val="tx2"/>
          </a:solidFill>
          <a:latin typeface="Impact" pitchFamily="34" charset="0"/>
        </a:defRPr>
      </a:lvl9pPr>
    </p:titleStyle>
    <p:bodyStyle>
      <a:lvl1pPr marL="342900" indent="-342900" algn="l" rtl="0" eaLnBrk="1" fontAlgn="base" hangingPunct="1">
        <a:spcBef>
          <a:spcPct val="20000"/>
        </a:spcBef>
        <a:spcAft>
          <a:spcPct val="0"/>
        </a:spcAft>
        <a:buChar char="•"/>
        <a:defRPr sz="32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b="1">
          <a:solidFill>
            <a:schemeClr val="tx1"/>
          </a:solidFill>
          <a:latin typeface="+mn-lt"/>
        </a:defRPr>
      </a:lvl2pPr>
      <a:lvl3pPr marL="1143000" indent="-228600" algn="l" rtl="0" eaLnBrk="1" fontAlgn="base" hangingPunct="1">
        <a:spcBef>
          <a:spcPct val="20000"/>
        </a:spcBef>
        <a:spcAft>
          <a:spcPct val="0"/>
        </a:spcAft>
        <a:buChar char="•"/>
        <a:defRPr sz="2400" b="1">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nl-NL"/>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nl-NL"/>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55A2C57-720E-4E1E-AE96-BCC9E4CFF175}" type="slidenum">
              <a:rPr lang="nl-NL" smtClean="0"/>
              <a:pPr/>
              <a:t>‹nr.›</a:t>
            </a:fld>
            <a:endParaRPr lang="nl-NL"/>
          </a:p>
        </p:txBody>
      </p:sp>
    </p:spTree>
    <p:extLst>
      <p:ext uri="{BB962C8B-B14F-4D97-AF65-F5344CB8AC3E}">
        <p14:creationId xmlns:p14="http://schemas.microsoft.com/office/powerpoint/2010/main" xmlns="" val="155306748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youtube.com/watch?v=4vCnpkwcr1Y"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KVjKjMSQPXw" TargetMode="External"/><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hyperlink" Target="http://www.youtube.com/watch?v=ZteKC-zEZMY"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nl/url?sa=i&amp;rct=j&amp;q=&amp;esrc=s&amp;frm=1&amp;source=images&amp;cd=&amp;cad=rja&amp;docid=uPFCtQJy1rwviM&amp;tbnid=n7zqe8PPI8aUzM:&amp;ved=0CAUQjRw&amp;url=http://www.stichtingmies.nl/sporten-met-stichting-mies-zaandam-assendelft-noord-holland.php&amp;ei=k_fbUpGQEorW0QWH1IDwBQ&amp;psig=AFQjCNE5583YLWPnso3Hjp--99MS15JPgQ&amp;ust=1390233853077428"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rot="20817446">
            <a:off x="554142" y="1442160"/>
            <a:ext cx="6172200" cy="1473004"/>
          </a:xfrm>
        </p:spPr>
        <p:txBody>
          <a:bodyPr/>
          <a:lstStyle/>
          <a:p>
            <a:r>
              <a:rPr lang="en-US" dirty="0" err="1" smtClean="0">
                <a:solidFill>
                  <a:schemeClr val="accent2"/>
                </a:solidFill>
              </a:rPr>
              <a:t>Voeding</a:t>
            </a:r>
            <a:r>
              <a:rPr lang="en-US" dirty="0" smtClean="0">
                <a:solidFill>
                  <a:schemeClr val="accent2"/>
                </a:solidFill>
              </a:rPr>
              <a:t> en </a:t>
            </a:r>
            <a:r>
              <a:rPr lang="en-US" dirty="0" err="1" smtClean="0">
                <a:solidFill>
                  <a:schemeClr val="accent2"/>
                </a:solidFill>
              </a:rPr>
              <a:t>bewegen</a:t>
            </a:r>
            <a:r>
              <a:rPr lang="en-US" dirty="0" smtClean="0">
                <a:solidFill>
                  <a:schemeClr val="accent2"/>
                </a:solidFill>
              </a:rPr>
              <a:t>!</a:t>
            </a:r>
            <a:endParaRPr lang="en-US" dirty="0">
              <a:solidFill>
                <a:schemeClr val="accent2"/>
              </a:solidFill>
            </a:endParaRPr>
          </a:p>
        </p:txBody>
      </p:sp>
      <p:sp>
        <p:nvSpPr>
          <p:cNvPr id="26627" name="Rectangle 3"/>
          <p:cNvSpPr>
            <a:spLocks noGrp="1" noChangeArrowheads="1"/>
          </p:cNvSpPr>
          <p:nvPr>
            <p:ph type="subTitle" idx="1"/>
          </p:nvPr>
        </p:nvSpPr>
        <p:spPr/>
        <p:txBody>
          <a:bodyPr/>
          <a:lstStyle/>
          <a:p>
            <a:endParaRPr lang="en-US"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940152" y="806842"/>
            <a:ext cx="2921850" cy="1945952"/>
          </a:xfrm>
          <a:prstGeom prst="rect">
            <a:avLst/>
          </a:prstGeom>
        </p:spPr>
      </p:pic>
      <p:pic>
        <p:nvPicPr>
          <p:cNvPr id="5" name="Afbeelding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04502" y="4452938"/>
            <a:ext cx="2857500" cy="2143125"/>
          </a:xfrm>
          <a:prstGeom prst="rect">
            <a:avLst/>
          </a:prstGeom>
        </p:spPr>
      </p:pic>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ppt_x"/>
                                          </p:val>
                                        </p:tav>
                                        <p:tav tm="100000">
                                          <p:val>
                                            <p:strVal val="#ppt_x"/>
                                          </p:val>
                                        </p:tav>
                                      </p:tavLst>
                                    </p:anim>
                                    <p:anim calcmode="lin" valueType="num">
                                      <p:cBhvr additive="base">
                                        <p:cTn id="8" dur="500" fill="hold"/>
                                        <p:tgtEl>
                                          <p:spTgt spid="266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7624" y="188640"/>
            <a:ext cx="7704667" cy="1981200"/>
          </a:xfrm>
        </p:spPr>
        <p:txBody>
          <a:bodyPr/>
          <a:lstStyle/>
          <a:p>
            <a:pPr algn="l"/>
            <a:r>
              <a:rPr lang="nl-NL" b="1" dirty="0" smtClean="0"/>
              <a:t>Gezonde tussendoortjes</a:t>
            </a:r>
            <a:endParaRPr lang="nl-NL" b="1" dirty="0"/>
          </a:p>
        </p:txBody>
      </p:sp>
      <p:sp>
        <p:nvSpPr>
          <p:cNvPr id="6" name="Tijdelijke aanduiding voor inhoud 5"/>
          <p:cNvSpPr txBox="1">
            <a:spLocks noGrp="1"/>
          </p:cNvSpPr>
          <p:nvPr>
            <p:ph idx="1"/>
          </p:nvPr>
        </p:nvSpPr>
        <p:spPr>
          <a:xfrm>
            <a:off x="1043608" y="1880669"/>
            <a:ext cx="7704667" cy="2526846"/>
          </a:xfrm>
          <a:prstGeom prst="rect">
            <a:avLst/>
          </a:prstGeom>
          <a:noFill/>
        </p:spPr>
        <p:txBody>
          <a:bodyPr wrap="square" rtlCol="0">
            <a:spAutoFit/>
          </a:bodyPr>
          <a:lstStyle/>
          <a:p>
            <a:pPr>
              <a:lnSpc>
                <a:spcPct val="90000"/>
              </a:lnSpc>
            </a:pPr>
            <a:r>
              <a:rPr lang="nl-NL" sz="2200" dirty="0" smtClean="0"/>
              <a:t>Probeer tussen elke grote maaltijd 1 tussendoortje te nemen</a:t>
            </a:r>
            <a:endParaRPr lang="nl-NL" sz="2200" dirty="0" smtClean="0">
              <a:latin typeface="+mn-lt"/>
            </a:endParaRPr>
          </a:p>
          <a:p>
            <a:pPr marL="285750" indent="-285750" defTabSz="457200">
              <a:lnSpc>
                <a:spcPct val="90000"/>
              </a:lnSpc>
              <a:spcBef>
                <a:spcPct val="20000"/>
              </a:spcBef>
              <a:spcAft>
                <a:spcPts val="600"/>
              </a:spcAft>
              <a:buClr>
                <a:schemeClr val="accent1">
                  <a:lumMod val="75000"/>
                </a:schemeClr>
              </a:buClr>
              <a:buSzPct val="145000"/>
              <a:buFont typeface="Arial"/>
              <a:buChar char="•"/>
            </a:pPr>
            <a:r>
              <a:rPr lang="nl-NL" sz="2200" dirty="0" smtClean="0">
                <a:latin typeface="+mn-lt"/>
              </a:rPr>
              <a:t>Tussendoortjes, eet een ontbijtkoek of fruit</a:t>
            </a:r>
            <a:endParaRPr lang="nl-NL" sz="2200" dirty="0">
              <a:latin typeface="+mn-lt"/>
            </a:endParaRPr>
          </a:p>
          <a:p>
            <a:pPr marL="285750" indent="-285750" defTabSz="457200">
              <a:lnSpc>
                <a:spcPct val="90000"/>
              </a:lnSpc>
              <a:spcBef>
                <a:spcPct val="20000"/>
              </a:spcBef>
              <a:spcAft>
                <a:spcPts val="600"/>
              </a:spcAft>
              <a:buClr>
                <a:schemeClr val="accent1">
                  <a:lumMod val="75000"/>
                </a:schemeClr>
              </a:buClr>
              <a:buSzPct val="145000"/>
              <a:buFont typeface="Arial"/>
              <a:buChar char="•"/>
            </a:pPr>
            <a:r>
              <a:rPr lang="nl-NL" sz="2200" dirty="0" smtClean="0">
                <a:latin typeface="+mn-lt"/>
              </a:rPr>
              <a:t>Elke dag 2 stukken fruit</a:t>
            </a:r>
          </a:p>
          <a:p>
            <a:pPr>
              <a:lnSpc>
                <a:spcPct val="90000"/>
              </a:lnSpc>
            </a:pPr>
            <a:r>
              <a:rPr lang="nl-NL" sz="2200" dirty="0" smtClean="0"/>
              <a:t>Gezond snoepen: fruit, kleine tomaatjes of komkommer </a:t>
            </a:r>
            <a:endParaRPr lang="nl-NL" sz="2200" dirty="0" smtClean="0">
              <a:latin typeface="+mn-lt"/>
            </a:endParaRPr>
          </a:p>
          <a:p>
            <a:pPr>
              <a:lnSpc>
                <a:spcPct val="90000"/>
              </a:lnSpc>
            </a:pPr>
            <a:r>
              <a:rPr lang="nl-NL" sz="2200" dirty="0" smtClean="0"/>
              <a:t>Af en toe een snoepje of koekje mag, maar niet te vaak!</a:t>
            </a:r>
            <a:br>
              <a:rPr lang="nl-NL" sz="2200" dirty="0" smtClean="0"/>
            </a:br>
            <a:endParaRPr lang="nl-NL" dirty="0"/>
          </a:p>
        </p:txBody>
      </p:sp>
      <p:pic>
        <p:nvPicPr>
          <p:cNvPr id="7" name="Afbeelding 6"/>
          <p:cNvPicPr>
            <a:picLocks noChangeAspect="1"/>
          </p:cNvPicPr>
          <p:nvPr/>
        </p:nvPicPr>
        <p:blipFill>
          <a:blip r:embed="rId3" cstate="print"/>
          <a:stretch>
            <a:fillRect/>
          </a:stretch>
        </p:blipFill>
        <p:spPr>
          <a:xfrm>
            <a:off x="5868144" y="4653136"/>
            <a:ext cx="2828925" cy="1847850"/>
          </a:xfrm>
          <a:prstGeom prst="rect">
            <a:avLst/>
          </a:prstGeom>
        </p:spPr>
      </p:pic>
      <p:pic>
        <p:nvPicPr>
          <p:cNvPr id="8" name="Afbeelding 7"/>
          <p:cNvPicPr>
            <a:picLocks noChangeAspect="1"/>
          </p:cNvPicPr>
          <p:nvPr/>
        </p:nvPicPr>
        <p:blipFill>
          <a:blip r:embed="rId4" cstate="print"/>
          <a:srcRect b="14185"/>
          <a:stretch>
            <a:fillRect/>
          </a:stretch>
        </p:blipFill>
        <p:spPr>
          <a:xfrm>
            <a:off x="1475656" y="4725144"/>
            <a:ext cx="3947170" cy="1728192"/>
          </a:xfrm>
          <a:prstGeom prst="rect">
            <a:avLst/>
          </a:prstGeom>
        </p:spPr>
      </p:pic>
    </p:spTree>
    <p:extLst>
      <p:ext uri="{BB962C8B-B14F-4D97-AF65-F5344CB8AC3E}">
        <p14:creationId xmlns:p14="http://schemas.microsoft.com/office/powerpoint/2010/main" xmlns="" val="2865372975"/>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59632" y="476672"/>
            <a:ext cx="7704667" cy="1981200"/>
          </a:xfrm>
        </p:spPr>
        <p:txBody>
          <a:bodyPr/>
          <a:lstStyle/>
          <a:p>
            <a:pPr algn="l"/>
            <a:r>
              <a:rPr lang="nl-NL" b="1" dirty="0" smtClean="0"/>
              <a:t>Drinken, wat is gezond en wat is ongezond?</a:t>
            </a:r>
            <a:endParaRPr lang="nl-NL" b="1" dirty="0"/>
          </a:p>
        </p:txBody>
      </p:sp>
      <p:sp>
        <p:nvSpPr>
          <p:cNvPr id="3" name="Tijdelijke aanduiding voor inhoud 2"/>
          <p:cNvSpPr>
            <a:spLocks noGrp="1"/>
          </p:cNvSpPr>
          <p:nvPr>
            <p:ph idx="1"/>
          </p:nvPr>
        </p:nvSpPr>
        <p:spPr>
          <a:xfrm>
            <a:off x="971600" y="2852936"/>
            <a:ext cx="7704667" cy="3332816"/>
          </a:xfrm>
        </p:spPr>
        <p:txBody>
          <a:bodyPr>
            <a:normAutofit/>
          </a:bodyPr>
          <a:lstStyle/>
          <a:p>
            <a:r>
              <a:rPr lang="nl-NL" dirty="0"/>
              <a:t>Drinken vult niet echt, maar er zitten vaak wel veel calorieën in. </a:t>
            </a:r>
          </a:p>
          <a:p>
            <a:pPr>
              <a:buFontTx/>
              <a:buChar char="-"/>
            </a:pPr>
            <a:r>
              <a:rPr lang="nl-NL" dirty="0"/>
              <a:t>Drink deze drankjes niet te veel: frisdrank met suiker, yoghurtdrank met suiker, chocolademelk, vruchtensap en aanmaaklimonade. </a:t>
            </a:r>
            <a:endParaRPr lang="nl-NL" dirty="0" smtClean="0"/>
          </a:p>
          <a:p>
            <a:pPr>
              <a:buFontTx/>
              <a:buChar char="-"/>
            </a:pPr>
            <a:r>
              <a:rPr lang="nl-NL" dirty="0" smtClean="0"/>
              <a:t>Wel </a:t>
            </a:r>
            <a:r>
              <a:rPr lang="nl-NL" dirty="0"/>
              <a:t>drinken: thee, water, </a:t>
            </a:r>
            <a:r>
              <a:rPr lang="nl-NL" dirty="0" smtClean="0"/>
              <a:t>drinken zonder </a:t>
            </a:r>
            <a:r>
              <a:rPr lang="nl-NL" dirty="0"/>
              <a:t>veel </a:t>
            </a:r>
            <a:r>
              <a:rPr lang="nl-NL" dirty="0" smtClean="0"/>
              <a:t>suiker</a:t>
            </a:r>
            <a:endParaRPr lang="nl-NL" dirty="0"/>
          </a:p>
          <a:p>
            <a:endParaRPr lang="nl-NL" dirty="0"/>
          </a:p>
        </p:txBody>
      </p:sp>
    </p:spTree>
    <p:extLst>
      <p:ext uri="{BB962C8B-B14F-4D97-AF65-F5344CB8AC3E}">
        <p14:creationId xmlns:p14="http://schemas.microsoft.com/office/powerpoint/2010/main" xmlns="" val="2231376648"/>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Wisten  jullie dat?</a:t>
            </a:r>
            <a:endParaRPr lang="nl-NL" b="1" dirty="0"/>
          </a:p>
        </p:txBody>
      </p:sp>
      <p:sp>
        <p:nvSpPr>
          <p:cNvPr id="3" name="Tijdelijke aanduiding voor inhoud 2"/>
          <p:cNvSpPr>
            <a:spLocks noGrp="1"/>
          </p:cNvSpPr>
          <p:nvPr>
            <p:ph idx="1"/>
          </p:nvPr>
        </p:nvSpPr>
        <p:spPr>
          <a:xfrm>
            <a:off x="971600" y="2420888"/>
            <a:ext cx="7704667" cy="3332816"/>
          </a:xfrm>
        </p:spPr>
        <p:txBody>
          <a:bodyPr/>
          <a:lstStyle/>
          <a:p>
            <a:r>
              <a:rPr lang="nl-NL" dirty="0" smtClean="0"/>
              <a:t>Verse </a:t>
            </a:r>
            <a:r>
              <a:rPr lang="nl-NL" dirty="0" smtClean="0"/>
              <a:t>groentes gezonder zijn als groentes uit blik of pot.</a:t>
            </a:r>
          </a:p>
          <a:p>
            <a:r>
              <a:rPr lang="nl-NL" dirty="0" smtClean="0"/>
              <a:t>V</a:t>
            </a:r>
            <a:r>
              <a:rPr lang="nl-NL" dirty="0" smtClean="0"/>
              <a:t>ers </a:t>
            </a:r>
            <a:r>
              <a:rPr lang="nl-NL" dirty="0" smtClean="0"/>
              <a:t>fruit meer vitamines en mineralen bevatten dan fruit uit blik</a:t>
            </a:r>
          </a:p>
          <a:p>
            <a:r>
              <a:rPr lang="nl-NL" dirty="0" smtClean="0"/>
              <a:t>Dat gedroogd fruit een lekker tussendoortje </a:t>
            </a:r>
            <a:r>
              <a:rPr lang="nl-NL" dirty="0" smtClean="0"/>
              <a:t>kan zijn</a:t>
            </a:r>
            <a:endParaRPr lang="nl-NL"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Bewegen</a:t>
            </a:r>
            <a:endParaRPr lang="nl-NL" b="1" dirty="0"/>
          </a:p>
        </p:txBody>
      </p:sp>
      <p:pic>
        <p:nvPicPr>
          <p:cNvPr id="4" name="Tijdelijke aanduiding voor inhoud 3" descr="Bewegen-is-gezond_mh_crop638x416.jpg"/>
          <p:cNvPicPr>
            <a:picLocks noGrp="1"/>
          </p:cNvPicPr>
          <p:nvPr>
            <p:ph idx="1"/>
          </p:nvPr>
        </p:nvPicPr>
        <p:blipFill>
          <a:blip r:embed="rId2" cstate="print"/>
          <a:stretch>
            <a:fillRect/>
          </a:stretch>
        </p:blipFill>
        <p:spPr>
          <a:xfrm>
            <a:off x="2123728" y="2348880"/>
            <a:ext cx="5616624" cy="340417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39333" y="188640"/>
            <a:ext cx="7704667" cy="1981200"/>
          </a:xfrm>
        </p:spPr>
        <p:txBody>
          <a:bodyPr/>
          <a:lstStyle/>
          <a:p>
            <a:pPr algn="l"/>
            <a:r>
              <a:rPr lang="nl-NL" b="1" dirty="0" smtClean="0"/>
              <a:t>Wat is voldoende bewegen?</a:t>
            </a:r>
            <a:endParaRPr lang="nl-NL" b="1" dirty="0"/>
          </a:p>
        </p:txBody>
      </p:sp>
      <p:sp>
        <p:nvSpPr>
          <p:cNvPr id="3" name="Tijdelijke aanduiding voor inhoud 2"/>
          <p:cNvSpPr>
            <a:spLocks noGrp="1"/>
          </p:cNvSpPr>
          <p:nvPr>
            <p:ph idx="1"/>
          </p:nvPr>
        </p:nvSpPr>
        <p:spPr>
          <a:xfrm>
            <a:off x="899592" y="2060848"/>
            <a:ext cx="7704667" cy="2232248"/>
          </a:xfrm>
        </p:spPr>
        <p:txBody>
          <a:bodyPr>
            <a:normAutofit fontScale="92500" lnSpcReduction="20000"/>
          </a:bodyPr>
          <a:lstStyle/>
          <a:p>
            <a:pPr>
              <a:buNone/>
            </a:pPr>
            <a:r>
              <a:rPr lang="nl-NL" dirty="0" smtClean="0"/>
              <a:t>     Beweegnorm in Nederland:</a:t>
            </a:r>
          </a:p>
          <a:p>
            <a:r>
              <a:rPr lang="nl-NL" dirty="0" smtClean="0"/>
              <a:t>Kinderen 5 dagen per week 1 uur lang bewegen</a:t>
            </a:r>
          </a:p>
          <a:p>
            <a:r>
              <a:rPr lang="nl-NL" dirty="0" smtClean="0"/>
              <a:t>Ouders    5 dagen per week 30 min lang bewegen</a:t>
            </a:r>
          </a:p>
          <a:p>
            <a:endParaRPr lang="nl-NL" dirty="0" smtClean="0"/>
          </a:p>
          <a:p>
            <a:pPr>
              <a:buNone/>
            </a:pPr>
            <a:r>
              <a:rPr lang="nl-NL" dirty="0" smtClean="0"/>
              <a:t>Vraag: 1 uur achter elkaar traplopen is dat ook voldoende ???</a:t>
            </a:r>
          </a:p>
          <a:p>
            <a:endParaRPr lang="nl-NL" dirty="0"/>
          </a:p>
        </p:txBody>
      </p:sp>
      <p:pic>
        <p:nvPicPr>
          <p:cNvPr id="4" name="Afbeelding 3"/>
          <p:cNvPicPr>
            <a:picLocks noChangeAspect="1"/>
          </p:cNvPicPr>
          <p:nvPr/>
        </p:nvPicPr>
        <p:blipFill>
          <a:blip r:embed="rId2" cstate="print"/>
          <a:stretch>
            <a:fillRect/>
          </a:stretch>
        </p:blipFill>
        <p:spPr>
          <a:xfrm>
            <a:off x="1691680" y="4293096"/>
            <a:ext cx="6304762" cy="2216730"/>
          </a:xfrm>
          <a:prstGeom prst="rect">
            <a:avLst/>
          </a:prstGeom>
        </p:spPr>
      </p:pic>
    </p:spTree>
    <p:extLst>
      <p:ext uri="{BB962C8B-B14F-4D97-AF65-F5344CB8AC3E}">
        <p14:creationId xmlns:p14="http://schemas.microsoft.com/office/powerpoint/2010/main" xmlns="" val="2627708372"/>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Waarom is bewegen belangrijk?</a:t>
            </a:r>
            <a:endParaRPr lang="nl-NL" b="1" dirty="0"/>
          </a:p>
        </p:txBody>
      </p:sp>
      <p:sp>
        <p:nvSpPr>
          <p:cNvPr id="3" name="Tijdelijke aanduiding voor inhoud 2"/>
          <p:cNvSpPr>
            <a:spLocks noGrp="1"/>
          </p:cNvSpPr>
          <p:nvPr>
            <p:ph idx="1"/>
          </p:nvPr>
        </p:nvSpPr>
        <p:spPr>
          <a:xfrm>
            <a:off x="1259632" y="2276872"/>
            <a:ext cx="6408712" cy="4032448"/>
          </a:xfrm>
        </p:spPr>
        <p:txBody>
          <a:bodyPr>
            <a:normAutofit lnSpcReduction="10000"/>
          </a:bodyPr>
          <a:lstStyle/>
          <a:p>
            <a:pPr lvl="0"/>
            <a:endParaRPr lang="nl-NL" dirty="0" smtClean="0"/>
          </a:p>
          <a:p>
            <a:pPr lvl="0"/>
            <a:r>
              <a:rPr lang="nl-NL" dirty="0" smtClean="0"/>
              <a:t>Beter voor je gezondheid</a:t>
            </a:r>
          </a:p>
          <a:p>
            <a:pPr lvl="0"/>
            <a:r>
              <a:rPr lang="nl-NL" dirty="0" smtClean="0"/>
              <a:t>Geeft je meer energie</a:t>
            </a:r>
          </a:p>
          <a:p>
            <a:pPr lvl="0"/>
            <a:r>
              <a:rPr lang="nl-NL" dirty="0" smtClean="0"/>
              <a:t>Goed voor je uiterlijk</a:t>
            </a:r>
          </a:p>
          <a:p>
            <a:pPr lvl="0"/>
            <a:r>
              <a:rPr lang="nl-NL" dirty="0" smtClean="0"/>
              <a:t>Betere conditie</a:t>
            </a:r>
          </a:p>
          <a:p>
            <a:pPr lvl="0"/>
            <a:r>
              <a:rPr lang="nl-NL" dirty="0" smtClean="0"/>
              <a:t>Je slaapt beter en daardoor fitter</a:t>
            </a:r>
          </a:p>
          <a:p>
            <a:pPr lvl="0"/>
            <a:r>
              <a:rPr lang="nl-NL" dirty="0" smtClean="0"/>
              <a:t>Het is leuk om te doen</a:t>
            </a:r>
          </a:p>
          <a:p>
            <a:pPr lvl="0"/>
            <a:r>
              <a:rPr lang="nl-NL" dirty="0" smtClean="0"/>
              <a:t>Je kunt nieuwe mensen leren kennen</a:t>
            </a:r>
          </a:p>
          <a:p>
            <a:pPr lvl="0">
              <a:buNone/>
            </a:pPr>
            <a:endParaRPr lang="nl-NL" dirty="0" smtClean="0"/>
          </a:p>
          <a:p>
            <a:pPr>
              <a:buNone/>
            </a:pPr>
            <a:endParaRPr lang="nl-NL" dirty="0"/>
          </a:p>
        </p:txBody>
      </p:sp>
      <p:pic>
        <p:nvPicPr>
          <p:cNvPr id="4" name="Picture 2" descr="http://www.deditio.nl/assets/content/Afbeeldingen%20Blogs/sporte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72200" y="2132856"/>
            <a:ext cx="2364906" cy="31408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56214366"/>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2133" y="457201"/>
            <a:ext cx="7704667" cy="883567"/>
          </a:xfrm>
        </p:spPr>
        <p:txBody>
          <a:bodyPr>
            <a:normAutofit fontScale="90000"/>
          </a:bodyPr>
          <a:lstStyle/>
          <a:p>
            <a:r>
              <a:rPr lang="nl-NL" dirty="0"/>
              <a:t/>
            </a:r>
            <a:br>
              <a:rPr lang="nl-NL" dirty="0"/>
            </a:br>
            <a:r>
              <a:rPr lang="nl-NL" b="1" dirty="0" smtClean="0"/>
              <a:t>Wat kun je voorkomen door te bewegen?</a:t>
            </a:r>
            <a:endParaRPr lang="nl-NL" b="1" dirty="0"/>
          </a:p>
        </p:txBody>
      </p:sp>
      <p:sp>
        <p:nvSpPr>
          <p:cNvPr id="3" name="Tijdelijke aanduiding voor inhoud 2"/>
          <p:cNvSpPr>
            <a:spLocks noGrp="1"/>
          </p:cNvSpPr>
          <p:nvPr>
            <p:ph idx="1"/>
          </p:nvPr>
        </p:nvSpPr>
        <p:spPr>
          <a:xfrm>
            <a:off x="1187624" y="2348880"/>
            <a:ext cx="7704667" cy="3908880"/>
          </a:xfrm>
        </p:spPr>
        <p:txBody>
          <a:bodyPr>
            <a:normAutofit/>
          </a:bodyPr>
          <a:lstStyle/>
          <a:p>
            <a:r>
              <a:rPr lang="nl-NL" dirty="0" smtClean="0"/>
              <a:t>Stress</a:t>
            </a:r>
          </a:p>
          <a:p>
            <a:r>
              <a:rPr lang="nl-NL" dirty="0" smtClean="0"/>
              <a:t>Overgewicht</a:t>
            </a:r>
          </a:p>
          <a:p>
            <a:r>
              <a:rPr lang="nl-NL" dirty="0" smtClean="0"/>
              <a:t>Hart- en vaatziekten</a:t>
            </a:r>
          </a:p>
          <a:p>
            <a:r>
              <a:rPr lang="nl-NL" dirty="0" smtClean="0"/>
              <a:t>Diabetes</a:t>
            </a:r>
          </a:p>
          <a:p>
            <a:r>
              <a:rPr lang="nl-NL" dirty="0" smtClean="0"/>
              <a:t>Nergens zin in hebben</a:t>
            </a:r>
          </a:p>
          <a:p>
            <a:r>
              <a:rPr lang="nl-NL" dirty="0" smtClean="0"/>
              <a:t>Beter voor je botten en spieren</a:t>
            </a:r>
          </a:p>
          <a:p>
            <a:endParaRPr lang="nl-NL" dirty="0"/>
          </a:p>
          <a:p>
            <a:endParaRPr lang="nl-NL" dirty="0"/>
          </a:p>
        </p:txBody>
      </p:sp>
    </p:spTree>
    <p:extLst>
      <p:ext uri="{BB962C8B-B14F-4D97-AF65-F5344CB8AC3E}">
        <p14:creationId xmlns:p14="http://schemas.microsoft.com/office/powerpoint/2010/main" xmlns="" val="3983183381"/>
      </p:ext>
    </p:extLst>
  </p:cSld>
  <p:clrMapOvr>
    <a:masterClrMapping/>
  </p:clrMapOvr>
  <p:transition spd="slow">
    <p:pull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1600" y="260648"/>
            <a:ext cx="7704667" cy="1981200"/>
          </a:xfrm>
        </p:spPr>
        <p:txBody>
          <a:bodyPr/>
          <a:lstStyle/>
          <a:p>
            <a:r>
              <a:rPr lang="nl-NL" b="1" dirty="0" smtClean="0"/>
              <a:t>Welke organen gebruik je tijdens bewegen?</a:t>
            </a:r>
            <a:endParaRPr lang="nl-NL" b="1" dirty="0"/>
          </a:p>
        </p:txBody>
      </p:sp>
      <p:sp>
        <p:nvSpPr>
          <p:cNvPr id="3" name="Tijdelijke aanduiding voor inhoud 2"/>
          <p:cNvSpPr>
            <a:spLocks noGrp="1"/>
          </p:cNvSpPr>
          <p:nvPr>
            <p:ph idx="1"/>
          </p:nvPr>
        </p:nvSpPr>
        <p:spPr>
          <a:xfrm>
            <a:off x="539552" y="2276872"/>
            <a:ext cx="7848872" cy="2612736"/>
          </a:xfrm>
        </p:spPr>
        <p:txBody>
          <a:bodyPr>
            <a:normAutofit/>
          </a:bodyPr>
          <a:lstStyle/>
          <a:p>
            <a:pPr>
              <a:buNone/>
            </a:pPr>
            <a:r>
              <a:rPr lang="nl-NL" dirty="0" smtClean="0"/>
              <a:t>     </a:t>
            </a:r>
            <a:r>
              <a:rPr lang="nl-NL" b="1" dirty="0" smtClean="0"/>
              <a:t>Longen</a:t>
            </a:r>
            <a:r>
              <a:rPr lang="nl-NL" dirty="0" smtClean="0"/>
              <a:t>: </a:t>
            </a:r>
            <a:r>
              <a:rPr lang="nl-NL" dirty="0" smtClean="0">
                <a:hlinkClick r:id="rId2"/>
              </a:rPr>
              <a:t>http://www.youtube.com/watch?v=4vCnpkwcr1Y</a:t>
            </a:r>
            <a:endParaRPr lang="nl-NL" dirty="0" smtClean="0"/>
          </a:p>
          <a:p>
            <a:pPr>
              <a:buNone/>
            </a:pPr>
            <a:r>
              <a:rPr lang="nl-NL" dirty="0" smtClean="0"/>
              <a:t>     </a:t>
            </a:r>
            <a:r>
              <a:rPr lang="nl-NL" b="1" dirty="0" smtClean="0"/>
              <a:t>Hart</a:t>
            </a:r>
            <a:r>
              <a:rPr lang="nl-NL" dirty="0" smtClean="0"/>
              <a:t>: Is een spier die krachtig samenknijpt en werkt als een pomp. Het hart pompt het bloed door ons lichaam heen om de organen van bloed te voorzien. Per minuut pompt het hart 4 a 5 liter bloed door het lichaam. </a:t>
            </a:r>
          </a:p>
          <a:p>
            <a:pPr>
              <a:buNone/>
            </a:pPr>
            <a:endParaRPr lang="nl-NL" dirty="0"/>
          </a:p>
        </p:txBody>
      </p:sp>
      <p:pic>
        <p:nvPicPr>
          <p:cNvPr id="4" name="Afbeelding 3" descr="hart20110124014220.jpg"/>
          <p:cNvPicPr>
            <a:picLocks noChangeAspect="1"/>
          </p:cNvPicPr>
          <p:nvPr/>
        </p:nvPicPr>
        <p:blipFill>
          <a:blip r:embed="rId3" cstate="print"/>
          <a:stretch>
            <a:fillRect/>
          </a:stretch>
        </p:blipFill>
        <p:spPr>
          <a:xfrm>
            <a:off x="5796136" y="4437112"/>
            <a:ext cx="2832691" cy="223782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b="1" dirty="0" smtClean="0"/>
              <a:t>Zijn er nog vragen?</a:t>
            </a:r>
            <a:endParaRPr lang="nl-NL" b="1" dirty="0"/>
          </a:p>
        </p:txBody>
      </p:sp>
      <p:sp>
        <p:nvSpPr>
          <p:cNvPr id="4098" name="AutoShape 2" descr="http://c2.plzcdn.com/ZillaIMG/81299f26bdd7e9d8eaa732d35f440628_medium.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5" name="Afbeelding 4" descr="81299f26bdd7e9d8eaa732d35f440628_medium.jpg"/>
          <p:cNvPicPr>
            <a:picLocks noChangeAspect="1"/>
          </p:cNvPicPr>
          <p:nvPr/>
        </p:nvPicPr>
        <p:blipFill>
          <a:blip r:embed="rId2" cstate="print"/>
          <a:srcRect l="2174" t="6561" r="4349" b="11911"/>
          <a:stretch>
            <a:fillRect/>
          </a:stretch>
        </p:blipFill>
        <p:spPr>
          <a:xfrm>
            <a:off x="2051720" y="2348880"/>
            <a:ext cx="5143079" cy="3528392"/>
          </a:xfrm>
          <a:prstGeom prst="rect">
            <a:avLst/>
          </a:prstGeom>
        </p:spPr>
      </p:pic>
    </p:spTree>
    <p:extLst>
      <p:ext uri="{BB962C8B-B14F-4D97-AF65-F5344CB8AC3E}">
        <p14:creationId xmlns:p14="http://schemas.microsoft.com/office/powerpoint/2010/main" xmlns="" val="380832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39333" y="332656"/>
            <a:ext cx="7704667" cy="1981200"/>
          </a:xfrm>
        </p:spPr>
        <p:txBody>
          <a:bodyPr/>
          <a:lstStyle/>
          <a:p>
            <a:pPr algn="l"/>
            <a:r>
              <a:rPr lang="nl-NL" b="1" dirty="0" smtClean="0"/>
              <a:t>Wie zijn wij?</a:t>
            </a:r>
            <a:endParaRPr lang="nl-NL" b="1" dirty="0"/>
          </a:p>
        </p:txBody>
      </p:sp>
      <p:sp>
        <p:nvSpPr>
          <p:cNvPr id="3" name="Tijdelijke aanduiding voor inhoud 2"/>
          <p:cNvSpPr>
            <a:spLocks noGrp="1"/>
          </p:cNvSpPr>
          <p:nvPr>
            <p:ph idx="1"/>
          </p:nvPr>
        </p:nvSpPr>
        <p:spPr>
          <a:xfrm>
            <a:off x="1115616" y="1988840"/>
            <a:ext cx="7848683" cy="3764864"/>
          </a:xfrm>
        </p:spPr>
        <p:txBody>
          <a:bodyPr/>
          <a:lstStyle/>
          <a:p>
            <a:pPr>
              <a:lnSpc>
                <a:spcPct val="150000"/>
              </a:lnSpc>
            </a:pPr>
            <a:r>
              <a:rPr lang="nl-NL" dirty="0" smtClean="0"/>
              <a:t>Ytske, Masapait, Marije &amp; Tim</a:t>
            </a:r>
          </a:p>
          <a:p>
            <a:pPr>
              <a:lnSpc>
                <a:spcPct val="150000"/>
              </a:lnSpc>
            </a:pPr>
            <a:r>
              <a:rPr lang="nl-NL" dirty="0" smtClean="0"/>
              <a:t>Hanze Hogeschool in Groningen</a:t>
            </a:r>
          </a:p>
          <a:p>
            <a:pPr>
              <a:lnSpc>
                <a:spcPct val="150000"/>
              </a:lnSpc>
            </a:pPr>
            <a:r>
              <a:rPr lang="nl-NL" dirty="0" smtClean="0"/>
              <a:t>Sport, Gezondheid en Management </a:t>
            </a:r>
          </a:p>
          <a:p>
            <a:pPr>
              <a:lnSpc>
                <a:spcPct val="150000"/>
              </a:lnSpc>
            </a:pPr>
            <a:r>
              <a:rPr lang="nl-NL" dirty="0" smtClean="0"/>
              <a:t>Leerjaar 1</a:t>
            </a:r>
            <a:endParaRPr lang="nl-NL" dirty="0"/>
          </a:p>
        </p:txBody>
      </p:sp>
    </p:spTree>
    <p:extLst>
      <p:ext uri="{BB962C8B-B14F-4D97-AF65-F5344CB8AC3E}">
        <p14:creationId xmlns:p14="http://schemas.microsoft.com/office/powerpoint/2010/main" xmlns="" val="3385221722"/>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1600" y="0"/>
            <a:ext cx="7704667" cy="1981200"/>
          </a:xfrm>
        </p:spPr>
        <p:txBody>
          <a:bodyPr/>
          <a:lstStyle/>
          <a:p>
            <a:pPr algn="l"/>
            <a:r>
              <a:rPr lang="nl-NL" b="1" dirty="0" smtClean="0"/>
              <a:t>Wat gaan we vandaag doen?</a:t>
            </a:r>
            <a:endParaRPr lang="nl-NL" b="1" dirty="0"/>
          </a:p>
        </p:txBody>
      </p:sp>
      <p:sp>
        <p:nvSpPr>
          <p:cNvPr id="3" name="Tijdelijke aanduiding voor inhoud 2"/>
          <p:cNvSpPr>
            <a:spLocks noGrp="1"/>
          </p:cNvSpPr>
          <p:nvPr>
            <p:ph idx="1"/>
          </p:nvPr>
        </p:nvSpPr>
        <p:spPr>
          <a:xfrm>
            <a:off x="899592" y="1628800"/>
            <a:ext cx="7848683" cy="4464496"/>
          </a:xfrm>
        </p:spPr>
        <p:txBody>
          <a:bodyPr>
            <a:normAutofit/>
          </a:bodyPr>
          <a:lstStyle/>
          <a:p>
            <a:pPr>
              <a:lnSpc>
                <a:spcPct val="150000"/>
              </a:lnSpc>
            </a:pPr>
            <a:r>
              <a:rPr lang="nl-NL" dirty="0" smtClean="0"/>
              <a:t>09:00-10:00   Presentatie en quiz over voeding en bewegen</a:t>
            </a:r>
          </a:p>
          <a:p>
            <a:pPr>
              <a:lnSpc>
                <a:spcPct val="150000"/>
              </a:lnSpc>
            </a:pPr>
            <a:r>
              <a:rPr lang="nl-NL" dirty="0" smtClean="0"/>
              <a:t>10:00-10:30    Pauze</a:t>
            </a:r>
          </a:p>
          <a:p>
            <a:pPr>
              <a:lnSpc>
                <a:spcPct val="150000"/>
              </a:lnSpc>
            </a:pPr>
            <a:r>
              <a:rPr lang="nl-NL" dirty="0" smtClean="0"/>
              <a:t>10:30-12:00    Voeding</a:t>
            </a:r>
          </a:p>
          <a:p>
            <a:pPr>
              <a:lnSpc>
                <a:spcPct val="150000"/>
              </a:lnSpc>
            </a:pPr>
            <a:r>
              <a:rPr lang="nl-NL" dirty="0" smtClean="0"/>
              <a:t>12:00- 12:50   Pauze</a:t>
            </a:r>
          </a:p>
          <a:p>
            <a:pPr>
              <a:lnSpc>
                <a:spcPct val="150000"/>
              </a:lnSpc>
            </a:pPr>
            <a:r>
              <a:rPr lang="nl-NL" dirty="0" smtClean="0"/>
              <a:t>12:50-14:10    Bewegen</a:t>
            </a:r>
          </a:p>
          <a:p>
            <a:pPr>
              <a:lnSpc>
                <a:spcPct val="150000"/>
              </a:lnSpc>
            </a:pPr>
            <a:r>
              <a:rPr lang="nl-NL" dirty="0" smtClean="0"/>
              <a:t>14:10-14:30    Afsluiting</a:t>
            </a:r>
            <a:endParaRPr lang="nl-NL" dirty="0"/>
          </a:p>
        </p:txBody>
      </p:sp>
    </p:spTree>
    <p:extLst>
      <p:ext uri="{BB962C8B-B14F-4D97-AF65-F5344CB8AC3E}">
        <p14:creationId xmlns:p14="http://schemas.microsoft.com/office/powerpoint/2010/main" xmlns="" val="3195957368"/>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5400" b="1" dirty="0" smtClean="0"/>
              <a:t>Voeding</a:t>
            </a:r>
            <a:endParaRPr lang="nl-NL" sz="5400" b="1" dirty="0"/>
          </a:p>
        </p:txBody>
      </p:sp>
      <p:pic>
        <p:nvPicPr>
          <p:cNvPr id="5" name="Tijdelijke aanduiding voor inhoud 4" descr="download.jpg"/>
          <p:cNvPicPr>
            <a:picLocks noGrp="1" noChangeAspect="1"/>
          </p:cNvPicPr>
          <p:nvPr>
            <p:ph idx="1"/>
          </p:nvPr>
        </p:nvPicPr>
        <p:blipFill>
          <a:blip r:embed="rId2" cstate="print"/>
          <a:stretch>
            <a:fillRect/>
          </a:stretch>
        </p:blipFill>
        <p:spPr>
          <a:xfrm>
            <a:off x="6300192" y="2276872"/>
            <a:ext cx="2481821" cy="3905218"/>
          </a:xfrm>
        </p:spPr>
      </p:pic>
      <p:sp>
        <p:nvSpPr>
          <p:cNvPr id="1026" name="AutoShape 2" descr="http://www.salonpurete.nl/images/stories/groenten%2Ben%2Bfrui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7" name="Afbeelding 6" descr="groenten+en+fruit.jpg"/>
          <p:cNvPicPr>
            <a:picLocks noChangeAspect="1"/>
          </p:cNvPicPr>
          <p:nvPr/>
        </p:nvPicPr>
        <p:blipFill>
          <a:blip r:embed="rId3" cstate="print"/>
          <a:stretch>
            <a:fillRect/>
          </a:stretch>
        </p:blipFill>
        <p:spPr>
          <a:xfrm>
            <a:off x="971600" y="2708920"/>
            <a:ext cx="4594251" cy="296788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1619672" y="620688"/>
            <a:ext cx="5857875" cy="954088"/>
          </a:xfrm>
        </p:spPr>
        <p:txBody>
          <a:bodyPr>
            <a:normAutofit fontScale="90000"/>
          </a:bodyPr>
          <a:lstStyle/>
          <a:p>
            <a:pPr algn="ctr"/>
            <a:r>
              <a:rPr lang="nl-NL" b="1" dirty="0" smtClean="0"/>
              <a:t>Gezond eten hoe doe ik dat?</a:t>
            </a:r>
            <a:endParaRPr lang="nl-NL" b="1"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04048" y="1988840"/>
            <a:ext cx="3733006" cy="3733006"/>
          </a:xfrm>
          <a:prstGeom prst="rect">
            <a:avLst/>
          </a:prstGeom>
        </p:spPr>
      </p:pic>
      <p:sp>
        <p:nvSpPr>
          <p:cNvPr id="10" name="Tekstvak 9"/>
          <p:cNvSpPr txBox="1"/>
          <p:nvPr/>
        </p:nvSpPr>
        <p:spPr>
          <a:xfrm>
            <a:off x="971600" y="1772816"/>
            <a:ext cx="4104456" cy="5309146"/>
          </a:xfrm>
          <a:prstGeom prst="rect">
            <a:avLst/>
          </a:prstGeom>
          <a:noFill/>
        </p:spPr>
        <p:txBody>
          <a:bodyPr wrap="square" rtlCol="0">
            <a:spAutoFit/>
          </a:bodyPr>
          <a:lstStyle/>
          <a:p>
            <a:r>
              <a:rPr lang="nl-NL" sz="2500" b="1" dirty="0">
                <a:solidFill>
                  <a:schemeClr val="accent1"/>
                </a:solidFill>
                <a:latin typeface="+mn-lt"/>
              </a:rPr>
              <a:t>De schijf van </a:t>
            </a:r>
            <a:r>
              <a:rPr lang="nl-NL" sz="2500" b="1" dirty="0" smtClean="0">
                <a:solidFill>
                  <a:schemeClr val="accent1"/>
                </a:solidFill>
                <a:latin typeface="+mn-lt"/>
              </a:rPr>
              <a:t>vijf</a:t>
            </a:r>
          </a:p>
          <a:p>
            <a:r>
              <a:rPr lang="nl-NL" sz="2500" b="1" dirty="0" smtClean="0">
                <a:solidFill>
                  <a:schemeClr val="accent1"/>
                </a:solidFill>
                <a:latin typeface="+mn-lt"/>
              </a:rPr>
              <a:t>de </a:t>
            </a:r>
            <a:r>
              <a:rPr lang="nl-NL" sz="2500" b="1" dirty="0">
                <a:solidFill>
                  <a:schemeClr val="accent1"/>
                </a:solidFill>
                <a:latin typeface="+mn-lt"/>
              </a:rPr>
              <a:t>regels voor gezond </a:t>
            </a:r>
            <a:r>
              <a:rPr lang="nl-NL" sz="2500" b="1" dirty="0" smtClean="0">
                <a:solidFill>
                  <a:schemeClr val="accent1"/>
                </a:solidFill>
                <a:latin typeface="+mn-lt"/>
              </a:rPr>
              <a:t>eten</a:t>
            </a:r>
          </a:p>
          <a:p>
            <a:endParaRPr lang="nl-NL" sz="2500" b="1" dirty="0">
              <a:solidFill>
                <a:schemeClr val="accent1"/>
              </a:solidFill>
              <a:latin typeface="+mn-lt"/>
            </a:endParaRPr>
          </a:p>
          <a:p>
            <a:pPr marL="342900" indent="-342900">
              <a:lnSpc>
                <a:spcPct val="150000"/>
              </a:lnSpc>
              <a:buAutoNum type="arabicPeriod"/>
            </a:pPr>
            <a:r>
              <a:rPr lang="nl-NL" sz="2200" dirty="0">
                <a:latin typeface="+mn-lt"/>
              </a:rPr>
              <a:t>Groente en </a:t>
            </a:r>
            <a:r>
              <a:rPr lang="nl-NL" sz="2200" dirty="0" smtClean="0">
                <a:latin typeface="+mn-lt"/>
              </a:rPr>
              <a:t>fruit</a:t>
            </a:r>
            <a:endParaRPr lang="nl-NL" sz="2200" dirty="0">
              <a:latin typeface="+mn-lt"/>
            </a:endParaRPr>
          </a:p>
          <a:p>
            <a:pPr marL="342900" indent="-342900">
              <a:lnSpc>
                <a:spcPct val="150000"/>
              </a:lnSpc>
              <a:buAutoNum type="arabicPeriod"/>
            </a:pPr>
            <a:r>
              <a:rPr lang="nl-NL" sz="2200" dirty="0">
                <a:latin typeface="+mn-lt"/>
              </a:rPr>
              <a:t>Brood, pasta en peulvruchten</a:t>
            </a:r>
          </a:p>
          <a:p>
            <a:pPr marL="342900" indent="-342900">
              <a:lnSpc>
                <a:spcPct val="150000"/>
              </a:lnSpc>
              <a:buAutoNum type="arabicPeriod"/>
            </a:pPr>
            <a:r>
              <a:rPr lang="nl-NL" sz="2200" dirty="0">
                <a:latin typeface="+mn-lt"/>
              </a:rPr>
              <a:t>Zuivel, vlees vis, ei en vleesvervangers</a:t>
            </a:r>
          </a:p>
          <a:p>
            <a:pPr marL="342900" indent="-342900">
              <a:lnSpc>
                <a:spcPct val="150000"/>
              </a:lnSpc>
              <a:buAutoNum type="arabicPeriod"/>
            </a:pPr>
            <a:r>
              <a:rPr lang="nl-NL" sz="2200" dirty="0">
                <a:latin typeface="+mn-lt"/>
              </a:rPr>
              <a:t>Vetten en olie</a:t>
            </a:r>
          </a:p>
          <a:p>
            <a:pPr marL="342900" indent="-342900">
              <a:lnSpc>
                <a:spcPct val="150000"/>
              </a:lnSpc>
              <a:buAutoNum type="arabicPeriod"/>
            </a:pPr>
            <a:r>
              <a:rPr lang="nl-NL" sz="2200" dirty="0">
                <a:latin typeface="+mn-lt"/>
              </a:rPr>
              <a:t>Water, thee (dranken</a:t>
            </a:r>
            <a:r>
              <a:rPr lang="nl-NL" sz="2200" dirty="0" smtClean="0">
                <a:latin typeface="+mn-lt"/>
              </a:rPr>
              <a:t>)</a:t>
            </a:r>
          </a:p>
          <a:p>
            <a:pPr marL="342900" indent="-342900">
              <a:lnSpc>
                <a:spcPct val="150000"/>
              </a:lnSpc>
            </a:pPr>
            <a:r>
              <a:rPr lang="nl-NL" sz="2200" dirty="0" smtClean="0">
                <a:latin typeface="+mn-lt"/>
                <a:hlinkClick r:id="rId3"/>
              </a:rPr>
              <a:t>http://www.youtube.com/watch?v=KVjKjMSQPXw</a:t>
            </a:r>
            <a:r>
              <a:rPr lang="nl-NL" sz="2200" dirty="0" smtClean="0">
                <a:latin typeface="+mn-lt"/>
              </a:rPr>
              <a:t> </a:t>
            </a:r>
            <a:endParaRPr lang="nl-NL" sz="2200" dirty="0">
              <a:latin typeface="+mn-lt"/>
            </a:endParaRPr>
          </a:p>
        </p:txBody>
      </p:sp>
    </p:spTree>
    <p:extLst>
      <p:ext uri="{BB962C8B-B14F-4D97-AF65-F5344CB8AC3E}">
        <p14:creationId xmlns:p14="http://schemas.microsoft.com/office/powerpoint/2010/main" xmlns="" val="1865347104"/>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b="1" dirty="0" smtClean="0"/>
              <a:t>Wat heb je nodig op een dag?</a:t>
            </a:r>
            <a:endParaRPr lang="nl-NL" b="1" dirty="0"/>
          </a:p>
        </p:txBody>
      </p:sp>
      <p:graphicFrame>
        <p:nvGraphicFramePr>
          <p:cNvPr id="7" name="Tijdelijke aanduiding voor inhoud 6"/>
          <p:cNvGraphicFramePr>
            <a:graphicFrameLocks noGrp="1"/>
          </p:cNvGraphicFramePr>
          <p:nvPr>
            <p:ph idx="1"/>
            <p:extLst>
              <p:ext uri="{D42A27DB-BD31-4B8C-83A1-F6EECF244321}">
                <p14:modId xmlns:p14="http://schemas.microsoft.com/office/powerpoint/2010/main" xmlns="" val="3872554168"/>
              </p:ext>
            </p:extLst>
          </p:nvPr>
        </p:nvGraphicFramePr>
        <p:xfrm>
          <a:off x="1187624" y="2420888"/>
          <a:ext cx="7499178" cy="3138264"/>
        </p:xfrm>
        <a:graphic>
          <a:graphicData uri="http://schemas.openxmlformats.org/drawingml/2006/table">
            <a:tbl>
              <a:tblPr firstRow="1" bandRow="1">
                <a:tableStyleId>{5C22544A-7EE6-4342-B048-85BDC9FD1C3A}</a:tableStyleId>
              </a:tblPr>
              <a:tblGrid>
                <a:gridCol w="3749589"/>
                <a:gridCol w="3749589"/>
              </a:tblGrid>
              <a:tr h="348696">
                <a:tc>
                  <a:txBody>
                    <a:bodyPr/>
                    <a:lstStyle/>
                    <a:p>
                      <a:pPr>
                        <a:lnSpc>
                          <a:spcPct val="115000"/>
                        </a:lnSpc>
                        <a:spcAft>
                          <a:spcPts val="0"/>
                        </a:spcAft>
                      </a:pPr>
                      <a:r>
                        <a:rPr lang="nl-NL" sz="1600" b="1" dirty="0">
                          <a:effectLst/>
                          <a:latin typeface="Calibri"/>
                          <a:ea typeface="Calibri"/>
                          <a:cs typeface="Times New Roman"/>
                        </a:rPr>
                        <a:t>Productgroep</a:t>
                      </a:r>
                      <a:endParaRPr lang="nl-NL" sz="1600" dirty="0">
                        <a:effectLst/>
                        <a:latin typeface="Calibri"/>
                        <a:ea typeface="Calibri"/>
                        <a:cs typeface="Times New Roman"/>
                      </a:endParaRPr>
                    </a:p>
                  </a:txBody>
                  <a:tcPr marL="68580" marR="68580" marT="0" marB="0"/>
                </a:tc>
                <a:tc>
                  <a:txBody>
                    <a:bodyPr/>
                    <a:lstStyle/>
                    <a:p>
                      <a:pPr>
                        <a:lnSpc>
                          <a:spcPct val="115000"/>
                        </a:lnSpc>
                        <a:spcAft>
                          <a:spcPts val="0"/>
                        </a:spcAft>
                      </a:pPr>
                      <a:r>
                        <a:rPr lang="nl-NL" sz="1600" b="1">
                          <a:effectLst/>
                          <a:latin typeface="Calibri"/>
                          <a:ea typeface="Calibri"/>
                          <a:cs typeface="Times New Roman"/>
                        </a:rPr>
                        <a:t>9-13 jaar</a:t>
                      </a:r>
                      <a:endParaRPr lang="nl-NL" sz="1600">
                        <a:effectLst/>
                        <a:latin typeface="Calibri"/>
                        <a:ea typeface="Calibri"/>
                        <a:cs typeface="Times New Roman"/>
                      </a:endParaRPr>
                    </a:p>
                  </a:txBody>
                  <a:tcPr marL="68580" marR="68580" marT="0" marB="0"/>
                </a:tc>
              </a:tr>
              <a:tr h="348696">
                <a:tc>
                  <a:txBody>
                    <a:bodyPr/>
                    <a:lstStyle/>
                    <a:p>
                      <a:pPr>
                        <a:lnSpc>
                          <a:spcPct val="115000"/>
                        </a:lnSpc>
                        <a:spcAft>
                          <a:spcPts val="0"/>
                        </a:spcAft>
                      </a:pPr>
                      <a:r>
                        <a:rPr lang="nl-NL" sz="1600" dirty="0">
                          <a:effectLst/>
                          <a:latin typeface="Calibri"/>
                          <a:ea typeface="Calibri"/>
                          <a:cs typeface="Times New Roman"/>
                        </a:rPr>
                        <a:t>Brood</a:t>
                      </a:r>
                    </a:p>
                  </a:txBody>
                  <a:tcPr marL="68580" marR="68580" marT="0" marB="0"/>
                </a:tc>
                <a:tc>
                  <a:txBody>
                    <a:bodyPr/>
                    <a:lstStyle/>
                    <a:p>
                      <a:pPr>
                        <a:lnSpc>
                          <a:spcPct val="115000"/>
                        </a:lnSpc>
                        <a:spcAft>
                          <a:spcPts val="0"/>
                        </a:spcAft>
                      </a:pPr>
                      <a:r>
                        <a:rPr lang="nl-NL" sz="1600" dirty="0">
                          <a:effectLst/>
                          <a:latin typeface="Calibri"/>
                          <a:ea typeface="Calibri"/>
                          <a:cs typeface="Times New Roman"/>
                        </a:rPr>
                        <a:t>4-5 sneetjes</a:t>
                      </a:r>
                    </a:p>
                  </a:txBody>
                  <a:tcPr marL="68580" marR="68580" marT="0" marB="0"/>
                </a:tc>
              </a:tr>
              <a:tr h="348696">
                <a:tc>
                  <a:txBody>
                    <a:bodyPr/>
                    <a:lstStyle/>
                    <a:p>
                      <a:pPr>
                        <a:lnSpc>
                          <a:spcPct val="115000"/>
                        </a:lnSpc>
                        <a:spcAft>
                          <a:spcPts val="0"/>
                        </a:spcAft>
                      </a:pPr>
                      <a:r>
                        <a:rPr lang="nl-NL" sz="1600" dirty="0">
                          <a:effectLst/>
                          <a:latin typeface="Calibri"/>
                          <a:ea typeface="Calibri"/>
                          <a:cs typeface="Times New Roman"/>
                        </a:rPr>
                        <a:t>Aardappelen, rijst, pasta</a:t>
                      </a:r>
                    </a:p>
                  </a:txBody>
                  <a:tcPr marL="68580" marR="68580" marT="0" marB="0"/>
                </a:tc>
                <a:tc>
                  <a:txBody>
                    <a:bodyPr/>
                    <a:lstStyle/>
                    <a:p>
                      <a:pPr>
                        <a:lnSpc>
                          <a:spcPct val="115000"/>
                        </a:lnSpc>
                        <a:spcAft>
                          <a:spcPts val="0"/>
                        </a:spcAft>
                      </a:pPr>
                      <a:r>
                        <a:rPr lang="nl-NL" sz="1600">
                          <a:effectLst/>
                          <a:latin typeface="Calibri"/>
                          <a:ea typeface="Calibri"/>
                          <a:cs typeface="Times New Roman"/>
                        </a:rPr>
                        <a:t>3- 4 aardappelen/ opscheplepels</a:t>
                      </a:r>
                    </a:p>
                  </a:txBody>
                  <a:tcPr marL="68580" marR="68580" marT="0" marB="0"/>
                </a:tc>
              </a:tr>
              <a:tr h="348696">
                <a:tc>
                  <a:txBody>
                    <a:bodyPr/>
                    <a:lstStyle/>
                    <a:p>
                      <a:pPr>
                        <a:lnSpc>
                          <a:spcPct val="115000"/>
                        </a:lnSpc>
                        <a:spcAft>
                          <a:spcPts val="0"/>
                        </a:spcAft>
                      </a:pPr>
                      <a:r>
                        <a:rPr lang="nl-NL" sz="1600" dirty="0">
                          <a:effectLst/>
                          <a:latin typeface="Calibri"/>
                          <a:ea typeface="Calibri"/>
                          <a:cs typeface="Times New Roman"/>
                        </a:rPr>
                        <a:t>Groente</a:t>
                      </a:r>
                    </a:p>
                  </a:txBody>
                  <a:tcPr marL="68580" marR="68580" marT="0" marB="0"/>
                </a:tc>
                <a:tc>
                  <a:txBody>
                    <a:bodyPr/>
                    <a:lstStyle/>
                    <a:p>
                      <a:pPr>
                        <a:lnSpc>
                          <a:spcPct val="115000"/>
                        </a:lnSpc>
                        <a:spcAft>
                          <a:spcPts val="0"/>
                        </a:spcAft>
                      </a:pPr>
                      <a:r>
                        <a:rPr lang="nl-NL" sz="1600">
                          <a:effectLst/>
                          <a:latin typeface="Calibri"/>
                          <a:ea typeface="Calibri"/>
                          <a:cs typeface="Times New Roman"/>
                        </a:rPr>
                        <a:t>3-4 opscheplepels</a:t>
                      </a:r>
                    </a:p>
                  </a:txBody>
                  <a:tcPr marL="68580" marR="68580" marT="0" marB="0"/>
                </a:tc>
              </a:tr>
              <a:tr h="348696">
                <a:tc>
                  <a:txBody>
                    <a:bodyPr/>
                    <a:lstStyle/>
                    <a:p>
                      <a:pPr>
                        <a:lnSpc>
                          <a:spcPct val="115000"/>
                        </a:lnSpc>
                        <a:spcAft>
                          <a:spcPts val="0"/>
                        </a:spcAft>
                      </a:pPr>
                      <a:r>
                        <a:rPr lang="nl-NL" sz="1600" dirty="0">
                          <a:effectLst/>
                          <a:latin typeface="Calibri"/>
                          <a:ea typeface="Calibri"/>
                          <a:cs typeface="Times New Roman"/>
                        </a:rPr>
                        <a:t>Fruit</a:t>
                      </a:r>
                    </a:p>
                  </a:txBody>
                  <a:tcPr marL="68580" marR="68580" marT="0" marB="0"/>
                </a:tc>
                <a:tc>
                  <a:txBody>
                    <a:bodyPr/>
                    <a:lstStyle/>
                    <a:p>
                      <a:pPr>
                        <a:lnSpc>
                          <a:spcPct val="115000"/>
                        </a:lnSpc>
                        <a:spcAft>
                          <a:spcPts val="0"/>
                        </a:spcAft>
                      </a:pPr>
                      <a:r>
                        <a:rPr lang="nl-NL" sz="1600" dirty="0">
                          <a:effectLst/>
                          <a:latin typeface="Calibri"/>
                          <a:ea typeface="Calibri"/>
                          <a:cs typeface="Times New Roman"/>
                        </a:rPr>
                        <a:t>2 stuks</a:t>
                      </a:r>
                    </a:p>
                  </a:txBody>
                  <a:tcPr marL="68580" marR="68580" marT="0" marB="0"/>
                </a:tc>
              </a:tr>
              <a:tr h="348696">
                <a:tc>
                  <a:txBody>
                    <a:bodyPr/>
                    <a:lstStyle/>
                    <a:p>
                      <a:pPr>
                        <a:lnSpc>
                          <a:spcPct val="115000"/>
                        </a:lnSpc>
                        <a:spcAft>
                          <a:spcPts val="0"/>
                        </a:spcAft>
                      </a:pPr>
                      <a:r>
                        <a:rPr lang="nl-NL" sz="1600">
                          <a:effectLst/>
                          <a:latin typeface="Calibri"/>
                          <a:ea typeface="Calibri"/>
                          <a:cs typeface="Times New Roman"/>
                        </a:rPr>
                        <a:t>Zuivel</a:t>
                      </a:r>
                    </a:p>
                  </a:txBody>
                  <a:tcPr marL="68580" marR="68580" marT="0" marB="0"/>
                </a:tc>
                <a:tc>
                  <a:txBody>
                    <a:bodyPr/>
                    <a:lstStyle/>
                    <a:p>
                      <a:pPr>
                        <a:lnSpc>
                          <a:spcPct val="115000"/>
                        </a:lnSpc>
                        <a:spcAft>
                          <a:spcPts val="0"/>
                        </a:spcAft>
                      </a:pPr>
                      <a:r>
                        <a:rPr lang="nl-NL" sz="1600" dirty="0">
                          <a:effectLst/>
                          <a:latin typeface="Calibri"/>
                          <a:ea typeface="Calibri"/>
                          <a:cs typeface="Times New Roman"/>
                        </a:rPr>
                        <a:t>600 ml melk(producten), 1 plakje kaas</a:t>
                      </a:r>
                    </a:p>
                  </a:txBody>
                  <a:tcPr marL="68580" marR="68580" marT="0" marB="0"/>
                </a:tc>
              </a:tr>
              <a:tr h="348696">
                <a:tc>
                  <a:txBody>
                    <a:bodyPr/>
                    <a:lstStyle/>
                    <a:p>
                      <a:pPr>
                        <a:lnSpc>
                          <a:spcPct val="115000"/>
                        </a:lnSpc>
                        <a:spcAft>
                          <a:spcPts val="0"/>
                        </a:spcAft>
                      </a:pPr>
                      <a:r>
                        <a:rPr lang="nl-NL" sz="1600">
                          <a:effectLst/>
                          <a:latin typeface="Calibri"/>
                          <a:ea typeface="Calibri"/>
                          <a:cs typeface="Times New Roman"/>
                        </a:rPr>
                        <a:t>Vlees, vis, kip, eieren of vleesvervangers</a:t>
                      </a:r>
                    </a:p>
                  </a:txBody>
                  <a:tcPr marL="68580" marR="68580" marT="0" marB="0"/>
                </a:tc>
                <a:tc>
                  <a:txBody>
                    <a:bodyPr/>
                    <a:lstStyle/>
                    <a:p>
                      <a:pPr>
                        <a:lnSpc>
                          <a:spcPct val="115000"/>
                        </a:lnSpc>
                        <a:spcAft>
                          <a:spcPts val="0"/>
                        </a:spcAft>
                      </a:pPr>
                      <a:r>
                        <a:rPr lang="nl-NL" sz="1600" dirty="0">
                          <a:effectLst/>
                          <a:latin typeface="Calibri"/>
                          <a:ea typeface="Calibri"/>
                          <a:cs typeface="Times New Roman"/>
                        </a:rPr>
                        <a:t>80-100 gram</a:t>
                      </a:r>
                    </a:p>
                  </a:txBody>
                  <a:tcPr marL="68580" marR="68580" marT="0" marB="0"/>
                </a:tc>
              </a:tr>
              <a:tr h="348696">
                <a:tc>
                  <a:txBody>
                    <a:bodyPr/>
                    <a:lstStyle/>
                    <a:p>
                      <a:pPr>
                        <a:lnSpc>
                          <a:spcPct val="115000"/>
                        </a:lnSpc>
                        <a:spcAft>
                          <a:spcPts val="0"/>
                        </a:spcAft>
                      </a:pPr>
                      <a:r>
                        <a:rPr lang="nl-NL" sz="1600">
                          <a:effectLst/>
                          <a:latin typeface="Calibri"/>
                          <a:ea typeface="Calibri"/>
                          <a:cs typeface="Times New Roman"/>
                        </a:rPr>
                        <a:t>Halvarine, margarine en olie</a:t>
                      </a:r>
                    </a:p>
                  </a:txBody>
                  <a:tcPr marL="68580" marR="68580" marT="0" marB="0"/>
                </a:tc>
                <a:tc>
                  <a:txBody>
                    <a:bodyPr/>
                    <a:lstStyle/>
                    <a:p>
                      <a:pPr>
                        <a:lnSpc>
                          <a:spcPct val="115000"/>
                        </a:lnSpc>
                        <a:spcAft>
                          <a:spcPts val="0"/>
                        </a:spcAft>
                      </a:pPr>
                      <a:r>
                        <a:rPr lang="nl-NL" sz="1600" dirty="0">
                          <a:effectLst/>
                          <a:latin typeface="Calibri"/>
                          <a:ea typeface="Calibri"/>
                          <a:cs typeface="Times New Roman"/>
                        </a:rPr>
                        <a:t>15-35 gram</a:t>
                      </a:r>
                    </a:p>
                  </a:txBody>
                  <a:tcPr marL="68580" marR="68580" marT="0" marB="0"/>
                </a:tc>
              </a:tr>
              <a:tr h="348696">
                <a:tc>
                  <a:txBody>
                    <a:bodyPr/>
                    <a:lstStyle/>
                    <a:p>
                      <a:pPr>
                        <a:lnSpc>
                          <a:spcPct val="115000"/>
                        </a:lnSpc>
                        <a:spcAft>
                          <a:spcPts val="0"/>
                        </a:spcAft>
                      </a:pPr>
                      <a:r>
                        <a:rPr lang="nl-NL" sz="1600">
                          <a:effectLst/>
                          <a:latin typeface="Calibri"/>
                          <a:ea typeface="Calibri"/>
                          <a:cs typeface="Times New Roman"/>
                        </a:rPr>
                        <a:t>Drinken</a:t>
                      </a:r>
                    </a:p>
                  </a:txBody>
                  <a:tcPr marL="68580" marR="68580" marT="0" marB="0"/>
                </a:tc>
                <a:tc>
                  <a:txBody>
                    <a:bodyPr/>
                    <a:lstStyle/>
                    <a:p>
                      <a:pPr>
                        <a:lnSpc>
                          <a:spcPct val="115000"/>
                        </a:lnSpc>
                        <a:spcAft>
                          <a:spcPts val="0"/>
                        </a:spcAft>
                      </a:pPr>
                      <a:r>
                        <a:rPr lang="nl-NL" sz="1600" dirty="0">
                          <a:effectLst/>
                          <a:latin typeface="Calibri"/>
                          <a:ea typeface="Calibri"/>
                          <a:cs typeface="Times New Roman"/>
                        </a:rPr>
                        <a:t>1-1,5 liter </a:t>
                      </a:r>
                    </a:p>
                  </a:txBody>
                  <a:tcPr marL="68580" marR="68580" marT="0" marB="0"/>
                </a:tc>
              </a:tr>
            </a:tbl>
          </a:graphicData>
        </a:graphic>
      </p:graphicFrame>
    </p:spTree>
    <p:extLst>
      <p:ext uri="{BB962C8B-B14F-4D97-AF65-F5344CB8AC3E}">
        <p14:creationId xmlns:p14="http://schemas.microsoft.com/office/powerpoint/2010/main" xmlns="" val="3965089144"/>
      </p:ext>
    </p:extLst>
  </p:cSld>
  <p:clrMapOvr>
    <a:masterClrMapping/>
  </p:clrMapOvr>
  <p:transition spd="slow">
    <p:pull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39333" y="476672"/>
            <a:ext cx="7704667" cy="1981200"/>
          </a:xfrm>
        </p:spPr>
        <p:txBody>
          <a:bodyPr/>
          <a:lstStyle/>
          <a:p>
            <a:pPr algn="l"/>
            <a:r>
              <a:rPr lang="nl-NL" b="1" dirty="0" smtClean="0"/>
              <a:t>Wat zit er in eten en drinken?</a:t>
            </a:r>
            <a:endParaRPr lang="nl-NL" b="1" dirty="0"/>
          </a:p>
        </p:txBody>
      </p:sp>
      <p:sp>
        <p:nvSpPr>
          <p:cNvPr id="3" name="Tijdelijke aanduiding voor inhoud 2"/>
          <p:cNvSpPr>
            <a:spLocks noGrp="1"/>
          </p:cNvSpPr>
          <p:nvPr>
            <p:ph idx="1"/>
          </p:nvPr>
        </p:nvSpPr>
        <p:spPr>
          <a:xfrm>
            <a:off x="971600" y="2204864"/>
            <a:ext cx="7848872" cy="3332816"/>
          </a:xfrm>
        </p:spPr>
        <p:txBody>
          <a:bodyPr>
            <a:normAutofit/>
          </a:bodyPr>
          <a:lstStyle/>
          <a:p>
            <a:r>
              <a:rPr lang="nl-NL" dirty="0" smtClean="0">
                <a:hlinkClick r:id="rId2"/>
              </a:rPr>
              <a:t>http://www.youtube.com/watch?v=ZteKC-zEZMY</a:t>
            </a:r>
            <a:r>
              <a:rPr lang="nl-NL" dirty="0" smtClean="0"/>
              <a:t> (1min)</a:t>
            </a:r>
          </a:p>
          <a:p>
            <a:endParaRPr lang="nl-NL" dirty="0" smtClean="0"/>
          </a:p>
          <a:p>
            <a:r>
              <a:rPr lang="nl-NL" dirty="0" smtClean="0"/>
              <a:t>4 voedingstoffen:</a:t>
            </a:r>
            <a:br>
              <a:rPr lang="nl-NL" dirty="0" smtClean="0"/>
            </a:br>
            <a:r>
              <a:rPr lang="nl-NL" dirty="0" err="1" smtClean="0"/>
              <a:t>Koo</a:t>
            </a:r>
            <a:r>
              <a:rPr lang="nl-NL" dirty="0" smtClean="0"/>
              <a:t>…..</a:t>
            </a:r>
            <a:br>
              <a:rPr lang="nl-NL" dirty="0" smtClean="0"/>
            </a:br>
            <a:r>
              <a:rPr lang="nl-NL" dirty="0" smtClean="0"/>
              <a:t>Ei….</a:t>
            </a:r>
            <a:br>
              <a:rPr lang="nl-NL" dirty="0" smtClean="0"/>
            </a:br>
            <a:r>
              <a:rPr lang="nl-NL" dirty="0" err="1" smtClean="0"/>
              <a:t>Ve</a:t>
            </a:r>
            <a:r>
              <a:rPr lang="nl-NL" dirty="0" smtClean="0"/>
              <a:t>….</a:t>
            </a:r>
            <a:br>
              <a:rPr lang="nl-NL" dirty="0" smtClean="0"/>
            </a:br>
            <a:r>
              <a:rPr lang="nl-NL" dirty="0" smtClean="0"/>
              <a:t>Vit…… &amp; min……</a:t>
            </a:r>
          </a:p>
          <a:p>
            <a:endParaRPr lang="nl-NL" dirty="0" smtClean="0"/>
          </a:p>
        </p:txBody>
      </p:sp>
    </p:spTree>
    <p:extLst>
      <p:ext uri="{BB962C8B-B14F-4D97-AF65-F5344CB8AC3E}">
        <p14:creationId xmlns:p14="http://schemas.microsoft.com/office/powerpoint/2010/main" xmlns="" val="3675067911"/>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03648" y="476672"/>
            <a:ext cx="5158323" cy="1695431"/>
          </a:xfrm>
        </p:spPr>
        <p:txBody>
          <a:bodyPr/>
          <a:lstStyle/>
          <a:p>
            <a:pPr algn="l"/>
            <a:r>
              <a:rPr lang="nl-NL" b="1" dirty="0" smtClean="0"/>
              <a:t>Energie</a:t>
            </a:r>
            <a:endParaRPr lang="nl-NL" b="1" dirty="0"/>
          </a:p>
        </p:txBody>
      </p:sp>
      <p:sp>
        <p:nvSpPr>
          <p:cNvPr id="3" name="Tijdelijke aanduiding voor inhoud 2"/>
          <p:cNvSpPr>
            <a:spLocks noGrp="1"/>
          </p:cNvSpPr>
          <p:nvPr>
            <p:ph idx="1"/>
          </p:nvPr>
        </p:nvSpPr>
        <p:spPr>
          <a:xfrm>
            <a:off x="982132" y="1536344"/>
            <a:ext cx="7704667" cy="3332816"/>
          </a:xfrm>
        </p:spPr>
        <p:txBody>
          <a:bodyPr>
            <a:normAutofit/>
          </a:bodyPr>
          <a:lstStyle/>
          <a:p>
            <a:pPr>
              <a:buFont typeface="Arial" panose="020B0604020202020204" pitchFamily="34" charset="0"/>
              <a:buChar char="•"/>
            </a:pPr>
            <a:endParaRPr lang="nl-NL" dirty="0" smtClean="0"/>
          </a:p>
          <a:p>
            <a:pPr>
              <a:buFont typeface="Arial" panose="020B0604020202020204" pitchFamily="34" charset="0"/>
              <a:buChar char="•"/>
            </a:pPr>
            <a:r>
              <a:rPr lang="nl-NL" dirty="0" smtClean="0"/>
              <a:t>Eten en drinken geven </a:t>
            </a:r>
            <a:r>
              <a:rPr lang="nl-NL" dirty="0"/>
              <a:t>je </a:t>
            </a:r>
            <a:r>
              <a:rPr lang="nl-NL" dirty="0" smtClean="0"/>
              <a:t>energie </a:t>
            </a:r>
          </a:p>
          <a:p>
            <a:pPr>
              <a:buFont typeface="Arial" panose="020B0604020202020204" pitchFamily="34" charset="0"/>
              <a:buChar char="•"/>
            </a:pPr>
            <a:r>
              <a:rPr lang="nl-NL" dirty="0" smtClean="0"/>
              <a:t>Energie heb je nodig om te kunnen bewegen</a:t>
            </a:r>
          </a:p>
          <a:p>
            <a:pPr>
              <a:buFont typeface="Arial" panose="020B0604020202020204" pitchFamily="34" charset="0"/>
              <a:buChar char="•"/>
            </a:pPr>
            <a:r>
              <a:rPr lang="nl-NL" dirty="0" smtClean="0"/>
              <a:t>Niet </a:t>
            </a:r>
            <a:r>
              <a:rPr lang="nl-NL" dirty="0"/>
              <a:t>alles wat je eet geeft evenveel </a:t>
            </a:r>
            <a:r>
              <a:rPr lang="nl-NL" dirty="0" smtClean="0"/>
              <a:t>energie </a:t>
            </a:r>
            <a:endParaRPr lang="nl-NL" dirty="0"/>
          </a:p>
          <a:p>
            <a:pPr>
              <a:buFont typeface="Arial" panose="020B0604020202020204" pitchFamily="34" charset="0"/>
              <a:buChar char="•"/>
            </a:pPr>
            <a:r>
              <a:rPr lang="nl-NL" dirty="0"/>
              <a:t>Als je meer calorieën </a:t>
            </a:r>
            <a:r>
              <a:rPr lang="nl-NL" dirty="0" smtClean="0"/>
              <a:t>eet </a:t>
            </a:r>
            <a:r>
              <a:rPr lang="nl-NL" dirty="0"/>
              <a:t>dan je lichaam nodig heeft, wordt de energie </a:t>
            </a:r>
            <a:r>
              <a:rPr lang="nl-NL" dirty="0" smtClean="0"/>
              <a:t>opgeslagen en </a:t>
            </a:r>
            <a:r>
              <a:rPr lang="nl-NL" dirty="0"/>
              <a:t>je wordt </a:t>
            </a:r>
            <a:r>
              <a:rPr lang="nl-NL" dirty="0" smtClean="0"/>
              <a:t>dikker</a:t>
            </a:r>
            <a:endParaRPr lang="nl-NL" dirty="0"/>
          </a:p>
        </p:txBody>
      </p:sp>
      <p:pic>
        <p:nvPicPr>
          <p:cNvPr id="4" name="Picture 4" descr="https://encrypted-tbn2.gstatic.com/images?q=tbn:ANd9GcTXfOZGa082-ON8I_Dh9snDgF5oMoMoPD-4qbIQmRji8y66PrvGT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32240" y="332656"/>
            <a:ext cx="1776873" cy="1963913"/>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5" name="Tijdelijke aanduiding voor inhoud 3"/>
          <p:cNvGraphicFramePr>
            <a:graphicFrameLocks/>
          </p:cNvGraphicFramePr>
          <p:nvPr>
            <p:extLst>
              <p:ext uri="{D42A27DB-BD31-4B8C-83A1-F6EECF244321}">
                <p14:modId xmlns:p14="http://schemas.microsoft.com/office/powerpoint/2010/main" xmlns="" val="3925557254"/>
              </p:ext>
            </p:extLst>
          </p:nvPr>
        </p:nvGraphicFramePr>
        <p:xfrm>
          <a:off x="1043608" y="4869160"/>
          <a:ext cx="7704138" cy="1461760"/>
        </p:xfrm>
        <a:graphic>
          <a:graphicData uri="http://schemas.openxmlformats.org/drawingml/2006/table">
            <a:tbl>
              <a:tblPr firstRow="1" bandRow="1">
                <a:tableStyleId>{5C22544A-7EE6-4342-B048-85BDC9FD1C3A}</a:tableStyleId>
              </a:tblPr>
              <a:tblGrid>
                <a:gridCol w="2568046"/>
                <a:gridCol w="2568046"/>
                <a:gridCol w="2568046"/>
              </a:tblGrid>
              <a:tr h="432048">
                <a:tc>
                  <a:txBody>
                    <a:bodyPr/>
                    <a:lstStyle/>
                    <a:p>
                      <a:pPr>
                        <a:lnSpc>
                          <a:spcPct val="115000"/>
                        </a:lnSpc>
                        <a:spcAft>
                          <a:spcPts val="0"/>
                        </a:spcAft>
                      </a:pPr>
                      <a:r>
                        <a:rPr lang="nl-NL" sz="1100" dirty="0">
                          <a:effectLst/>
                        </a:rPr>
                        <a:t> </a:t>
                      </a:r>
                      <a:endParaRPr lang="nl-NL" sz="1100" dirty="0">
                        <a:effectLst/>
                        <a:latin typeface="Calibri"/>
                        <a:ea typeface="Calibri"/>
                        <a:cs typeface="Times New Roman"/>
                      </a:endParaRPr>
                    </a:p>
                  </a:txBody>
                  <a:tcPr marL="68580" marR="68580" marT="0" marB="0"/>
                </a:tc>
                <a:tc>
                  <a:txBody>
                    <a:bodyPr/>
                    <a:lstStyle/>
                    <a:p>
                      <a:pPr>
                        <a:lnSpc>
                          <a:spcPct val="115000"/>
                        </a:lnSpc>
                        <a:spcAft>
                          <a:spcPts val="0"/>
                        </a:spcAft>
                      </a:pPr>
                      <a:r>
                        <a:rPr lang="nl-NL" sz="1100" dirty="0">
                          <a:effectLst/>
                        </a:rPr>
                        <a:t>Actief</a:t>
                      </a:r>
                      <a:endParaRPr lang="nl-NL" sz="1100" dirty="0">
                        <a:effectLst/>
                        <a:latin typeface="Calibri"/>
                        <a:ea typeface="Calibri"/>
                        <a:cs typeface="Times New Roman"/>
                      </a:endParaRPr>
                    </a:p>
                  </a:txBody>
                  <a:tcPr marL="68580" marR="68580" marT="0" marB="0"/>
                </a:tc>
                <a:tc>
                  <a:txBody>
                    <a:bodyPr/>
                    <a:lstStyle/>
                    <a:p>
                      <a:pPr>
                        <a:lnSpc>
                          <a:spcPct val="115000"/>
                        </a:lnSpc>
                        <a:spcAft>
                          <a:spcPts val="0"/>
                        </a:spcAft>
                      </a:pPr>
                      <a:r>
                        <a:rPr lang="nl-NL" sz="1100" dirty="0">
                          <a:effectLst/>
                        </a:rPr>
                        <a:t>Niet-actief</a:t>
                      </a:r>
                      <a:endParaRPr lang="nl-NL" sz="1100" dirty="0">
                        <a:effectLst/>
                        <a:latin typeface="Calibri"/>
                        <a:ea typeface="Calibri"/>
                        <a:cs typeface="Times New Roman"/>
                      </a:endParaRPr>
                    </a:p>
                  </a:txBody>
                  <a:tcPr marL="68580" marR="68580" marT="0" marB="0"/>
                </a:tc>
              </a:tr>
              <a:tr h="514856">
                <a:tc>
                  <a:txBody>
                    <a:bodyPr/>
                    <a:lstStyle/>
                    <a:p>
                      <a:pPr>
                        <a:lnSpc>
                          <a:spcPct val="115000"/>
                        </a:lnSpc>
                        <a:spcAft>
                          <a:spcPts val="0"/>
                        </a:spcAft>
                      </a:pPr>
                      <a:r>
                        <a:rPr lang="nl-NL" sz="1100" dirty="0">
                          <a:effectLst/>
                        </a:rPr>
                        <a:t>Meisjes 9-13 jaar</a:t>
                      </a:r>
                      <a:endParaRPr lang="nl-NL" sz="1100" dirty="0">
                        <a:effectLst/>
                        <a:latin typeface="Calibri"/>
                        <a:ea typeface="Calibri"/>
                        <a:cs typeface="Times New Roman"/>
                      </a:endParaRPr>
                    </a:p>
                  </a:txBody>
                  <a:tcPr marL="68580" marR="68580" marT="0" marB="0"/>
                </a:tc>
                <a:tc>
                  <a:txBody>
                    <a:bodyPr/>
                    <a:lstStyle/>
                    <a:p>
                      <a:pPr>
                        <a:lnSpc>
                          <a:spcPct val="115000"/>
                        </a:lnSpc>
                        <a:spcAft>
                          <a:spcPts val="0"/>
                        </a:spcAft>
                      </a:pPr>
                      <a:r>
                        <a:rPr lang="nl-NL" sz="1100" dirty="0">
                          <a:effectLst/>
                        </a:rPr>
                        <a:t>2300 calorieën </a:t>
                      </a:r>
                      <a:endParaRPr lang="nl-NL" sz="1100" dirty="0">
                        <a:effectLst/>
                        <a:latin typeface="Calibri"/>
                        <a:ea typeface="Calibri"/>
                        <a:cs typeface="Times New Roman"/>
                      </a:endParaRPr>
                    </a:p>
                  </a:txBody>
                  <a:tcPr marL="68580" marR="68580" marT="0" marB="0"/>
                </a:tc>
                <a:tc>
                  <a:txBody>
                    <a:bodyPr/>
                    <a:lstStyle/>
                    <a:p>
                      <a:pPr>
                        <a:lnSpc>
                          <a:spcPct val="115000"/>
                        </a:lnSpc>
                        <a:spcAft>
                          <a:spcPts val="0"/>
                        </a:spcAft>
                      </a:pPr>
                      <a:r>
                        <a:rPr lang="nl-NL" sz="1100" dirty="0">
                          <a:effectLst/>
                        </a:rPr>
                        <a:t>2100 calorieën</a:t>
                      </a:r>
                      <a:endParaRPr lang="nl-NL" sz="1100" dirty="0">
                        <a:effectLst/>
                        <a:latin typeface="Calibri"/>
                        <a:ea typeface="Calibri"/>
                        <a:cs typeface="Times New Roman"/>
                      </a:endParaRPr>
                    </a:p>
                  </a:txBody>
                  <a:tcPr marL="68580" marR="68580" marT="0" marB="0"/>
                </a:tc>
              </a:tr>
              <a:tr h="514856">
                <a:tc>
                  <a:txBody>
                    <a:bodyPr/>
                    <a:lstStyle/>
                    <a:p>
                      <a:pPr>
                        <a:lnSpc>
                          <a:spcPct val="115000"/>
                        </a:lnSpc>
                        <a:spcAft>
                          <a:spcPts val="0"/>
                        </a:spcAft>
                      </a:pPr>
                      <a:r>
                        <a:rPr lang="nl-NL" sz="1100" dirty="0">
                          <a:effectLst/>
                        </a:rPr>
                        <a:t>Jongens 9-13 jaar</a:t>
                      </a:r>
                      <a:endParaRPr lang="nl-NL" sz="1100" dirty="0">
                        <a:effectLst/>
                        <a:latin typeface="Calibri"/>
                        <a:ea typeface="Calibri"/>
                        <a:cs typeface="Times New Roman"/>
                      </a:endParaRPr>
                    </a:p>
                  </a:txBody>
                  <a:tcPr marL="68580" marR="68580" marT="0" marB="0"/>
                </a:tc>
                <a:tc>
                  <a:txBody>
                    <a:bodyPr/>
                    <a:lstStyle/>
                    <a:p>
                      <a:pPr>
                        <a:lnSpc>
                          <a:spcPct val="115000"/>
                        </a:lnSpc>
                        <a:spcAft>
                          <a:spcPts val="0"/>
                        </a:spcAft>
                      </a:pPr>
                      <a:r>
                        <a:rPr lang="nl-NL" sz="1100" dirty="0">
                          <a:effectLst/>
                        </a:rPr>
                        <a:t>2500 calorieën</a:t>
                      </a:r>
                      <a:endParaRPr lang="nl-NL" sz="1100" dirty="0">
                        <a:effectLst/>
                        <a:latin typeface="Calibri"/>
                        <a:ea typeface="Calibri"/>
                        <a:cs typeface="Times New Roman"/>
                      </a:endParaRPr>
                    </a:p>
                  </a:txBody>
                  <a:tcPr marL="68580" marR="68580" marT="0" marB="0"/>
                </a:tc>
                <a:tc>
                  <a:txBody>
                    <a:bodyPr/>
                    <a:lstStyle/>
                    <a:p>
                      <a:pPr>
                        <a:lnSpc>
                          <a:spcPct val="115000"/>
                        </a:lnSpc>
                        <a:spcAft>
                          <a:spcPts val="0"/>
                        </a:spcAft>
                      </a:pPr>
                      <a:r>
                        <a:rPr lang="nl-NL" sz="1100" dirty="0">
                          <a:effectLst/>
                        </a:rPr>
                        <a:t>2200 calorieën</a:t>
                      </a:r>
                      <a:endParaRPr lang="nl-NL"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xmlns="" val="1358505853"/>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9" y="332656"/>
            <a:ext cx="8003232" cy="2105745"/>
          </a:xfrm>
        </p:spPr>
        <p:txBody>
          <a:bodyPr/>
          <a:lstStyle/>
          <a:p>
            <a:r>
              <a:rPr lang="nl-NL" b="1" dirty="0" smtClean="0"/>
              <a:t>Op gewicht blijven</a:t>
            </a:r>
            <a:endParaRPr lang="nl-NL" b="1" dirty="0"/>
          </a:p>
        </p:txBody>
      </p:sp>
      <p:pic>
        <p:nvPicPr>
          <p:cNvPr id="4" name="Tijdelijke aanduiding voor inhoud 3" descr="Balans3_2_0.jpg"/>
          <p:cNvPicPr>
            <a:picLocks noGrp="1" noChangeAspect="1"/>
          </p:cNvPicPr>
          <p:nvPr>
            <p:ph idx="1"/>
          </p:nvPr>
        </p:nvPicPr>
        <p:blipFill>
          <a:blip r:embed="rId2" cstate="print"/>
          <a:stretch>
            <a:fillRect/>
          </a:stretch>
        </p:blipFill>
        <p:spPr>
          <a:xfrm>
            <a:off x="1619672" y="2636912"/>
            <a:ext cx="6624736" cy="3061431"/>
          </a:xfrm>
        </p:spPr>
      </p:pic>
      <p:sp>
        <p:nvSpPr>
          <p:cNvPr id="5" name="Titel 1"/>
          <p:cNvSpPr txBox="1">
            <a:spLocks/>
          </p:cNvSpPr>
          <p:nvPr/>
        </p:nvSpPr>
        <p:spPr>
          <a:xfrm>
            <a:off x="1140768" y="4752255"/>
            <a:ext cx="8003232" cy="2105745"/>
          </a:xfrm>
          <a:prstGeom prst="rect">
            <a:avLst/>
          </a:prstGeom>
          <a:effectLst/>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nl-NL" sz="4000" b="1" i="0" u="none" strike="noStrike" kern="1200" cap="none" spc="0" normalizeH="0" baseline="0" noProof="0" dirty="0">
              <a:ln w="3175" cmpd="sng">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Kantoorthema">
  <a:themeElements>
    <a:clrScheme name="Office Theme 8">
      <a:dk1>
        <a:srgbClr val="000000"/>
      </a:dk1>
      <a:lt1>
        <a:srgbClr val="CC9900"/>
      </a:lt1>
      <a:dk2>
        <a:srgbClr val="FBBC09"/>
      </a:dk2>
      <a:lt2>
        <a:srgbClr val="666633"/>
      </a:lt2>
      <a:accent1>
        <a:srgbClr val="339933"/>
      </a:accent1>
      <a:accent2>
        <a:srgbClr val="800000"/>
      </a:accent2>
      <a:accent3>
        <a:srgbClr val="E2CAAA"/>
      </a:accent3>
      <a:accent4>
        <a:srgbClr val="000000"/>
      </a:accent4>
      <a:accent5>
        <a:srgbClr val="ADCAAD"/>
      </a:accent5>
      <a:accent6>
        <a:srgbClr val="730000"/>
      </a:accent6>
      <a:hlink>
        <a:srgbClr val="0033CC"/>
      </a:hlink>
      <a:folHlink>
        <a:srgbClr val="FFCC66"/>
      </a:folHlink>
    </a:clrScheme>
    <a:fontScheme name="Office Theme">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CC9900"/>
        </a:lt1>
        <a:dk2>
          <a:srgbClr val="FBBC09"/>
        </a:dk2>
        <a:lt2>
          <a:srgbClr val="666633"/>
        </a:lt2>
        <a:accent1>
          <a:srgbClr val="339933"/>
        </a:accent1>
        <a:accent2>
          <a:srgbClr val="800000"/>
        </a:accent2>
        <a:accent3>
          <a:srgbClr val="E2CAAA"/>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93B4CCAC-FD5A-4D59-B1AC-EAF45910B5A9}"/>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2628D52-42D0-438A-A328-A762A3F68D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TC103457496[[fn=Parallax]]</Template>
  <TotalTime>347</TotalTime>
  <Words>528</Words>
  <Application>Microsoft Office PowerPoint</Application>
  <PresentationFormat>Diavoorstelling (4:3)</PresentationFormat>
  <Paragraphs>105</Paragraphs>
  <Slides>18</Slides>
  <Notes>1</Notes>
  <HiddenSlides>0</HiddenSlides>
  <MMClips>0</MMClips>
  <ScaleCrop>false</ScaleCrop>
  <HeadingPairs>
    <vt:vector size="4" baseType="variant">
      <vt:variant>
        <vt:lpstr>Thema</vt:lpstr>
      </vt:variant>
      <vt:variant>
        <vt:i4>2</vt:i4>
      </vt:variant>
      <vt:variant>
        <vt:lpstr>Diatitels</vt:lpstr>
      </vt:variant>
      <vt:variant>
        <vt:i4>18</vt:i4>
      </vt:variant>
    </vt:vector>
  </HeadingPairs>
  <TitlesOfParts>
    <vt:vector size="20" baseType="lpstr">
      <vt:lpstr>Kantoorthema</vt:lpstr>
      <vt:lpstr>Parallax</vt:lpstr>
      <vt:lpstr>Voeding en bewegen!</vt:lpstr>
      <vt:lpstr>Wie zijn wij?</vt:lpstr>
      <vt:lpstr>Wat gaan we vandaag doen?</vt:lpstr>
      <vt:lpstr>Voeding</vt:lpstr>
      <vt:lpstr>Gezond eten hoe doe ik dat?</vt:lpstr>
      <vt:lpstr>Wat heb je nodig op een dag?</vt:lpstr>
      <vt:lpstr>Wat zit er in eten en drinken?</vt:lpstr>
      <vt:lpstr>Energie</vt:lpstr>
      <vt:lpstr>Op gewicht blijven</vt:lpstr>
      <vt:lpstr>Gezonde tussendoortjes</vt:lpstr>
      <vt:lpstr>Drinken, wat is gezond en wat is ongezond?</vt:lpstr>
      <vt:lpstr>Wisten  jullie dat?</vt:lpstr>
      <vt:lpstr>Bewegen</vt:lpstr>
      <vt:lpstr>Wat is voldoende bewegen?</vt:lpstr>
      <vt:lpstr>Waarom is bewegen belangrijk?</vt:lpstr>
      <vt:lpstr> Wat kun je voorkomen door te bewegen?</vt:lpstr>
      <vt:lpstr>Welke organen gebruik je tijdens bewegen?</vt:lpstr>
      <vt:lpstr>Zijn er nog vragen?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Masapait Saija</dc:creator>
  <cp:lastModifiedBy>toshiba</cp:lastModifiedBy>
  <cp:revision>44</cp:revision>
  <dcterms:created xsi:type="dcterms:W3CDTF">2014-01-21T10:42:25Z</dcterms:created>
  <dcterms:modified xsi:type="dcterms:W3CDTF">2014-01-23T23:15:04Z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TC010902861043</vt:lpwstr>
  </property>
</Properties>
</file>